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257" r:id="rId3"/>
    <p:sldId id="258" r:id="rId4"/>
    <p:sldId id="259" r:id="rId5"/>
    <p:sldId id="261" r:id="rId6"/>
    <p:sldId id="260" r:id="rId7"/>
    <p:sldId id="266" r:id="rId8"/>
    <p:sldId id="262" r:id="rId9"/>
    <p:sldId id="267" r:id="rId10"/>
    <p:sldId id="263" r:id="rId11"/>
    <p:sldId id="264"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8000"/>
    <a:srgbClr val="00FF66"/>
    <a:srgbClr val="008000"/>
    <a:srgbClr val="0080FF"/>
    <a:srgbClr val="FF0080"/>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255"/>
    <p:restoredTop sz="90480"/>
  </p:normalViewPr>
  <p:slideViewPr>
    <p:cSldViewPr snapToGrid="0" snapToObjects="1">
      <p:cViewPr varScale="1">
        <p:scale>
          <a:sx n="88" d="100"/>
          <a:sy n="88" d="100"/>
        </p:scale>
        <p:origin x="-126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DA874C-C6DE-423F-AEE0-75B75ACB711A}" type="doc">
      <dgm:prSet loTypeId="urn:microsoft.com/office/officeart/2005/8/layout/hProcess4" loCatId="process" qsTypeId="urn:microsoft.com/office/officeart/2005/8/quickstyle/simple1" qsCatId="simple" csTypeId="urn:microsoft.com/office/officeart/2005/8/colors/colorful1" csCatId="colorful" phldr="1"/>
      <dgm:spPr/>
      <dgm:t>
        <a:bodyPr/>
        <a:lstStyle/>
        <a:p>
          <a:endParaRPr lang="en-GB"/>
        </a:p>
      </dgm:t>
    </dgm:pt>
    <dgm:pt modelId="{E721EB37-2367-4CC7-9565-989FFAC74998}">
      <dgm:prSet phldrT="[Text]" custT="1"/>
      <dgm:spPr/>
      <dgm:t>
        <a:bodyPr/>
        <a:lstStyle/>
        <a:p>
          <a:r>
            <a:rPr lang="en-US" sz="1600" dirty="0" smtClean="0">
              <a:latin typeface="Arial" panose="020B0604020202020204" pitchFamily="34" charset="0"/>
              <a:cs typeface="Arial" panose="020B0604020202020204" pitchFamily="34" charset="0"/>
            </a:rPr>
            <a:t>First Step</a:t>
          </a:r>
          <a:endParaRPr lang="en-GB" sz="1600" dirty="0">
            <a:latin typeface="Arial" panose="020B0604020202020204" pitchFamily="34" charset="0"/>
            <a:cs typeface="Arial" panose="020B0604020202020204" pitchFamily="34" charset="0"/>
          </a:endParaRPr>
        </a:p>
      </dgm:t>
    </dgm:pt>
    <dgm:pt modelId="{48F903AF-D601-496A-B42F-346ABC7D38DC}" type="parTrans" cxnId="{22B2FD1A-B07A-4322-B50B-0C61F7214816}">
      <dgm:prSet/>
      <dgm:spPr/>
      <dgm:t>
        <a:bodyPr/>
        <a:lstStyle/>
        <a:p>
          <a:endParaRPr lang="en-GB" sz="1100">
            <a:latin typeface="Arial" panose="020B0604020202020204" pitchFamily="34" charset="0"/>
            <a:cs typeface="Arial" panose="020B0604020202020204" pitchFamily="34" charset="0"/>
          </a:endParaRPr>
        </a:p>
      </dgm:t>
    </dgm:pt>
    <dgm:pt modelId="{9614F94F-3B17-4F7E-962A-AC250C9AA621}" type="sibTrans" cxnId="{22B2FD1A-B07A-4322-B50B-0C61F7214816}">
      <dgm:prSet/>
      <dgm:spPr/>
      <dgm:t>
        <a:bodyPr/>
        <a:lstStyle/>
        <a:p>
          <a:endParaRPr lang="en-GB" sz="1100">
            <a:latin typeface="Arial" panose="020B0604020202020204" pitchFamily="34" charset="0"/>
            <a:cs typeface="Arial" panose="020B0604020202020204" pitchFamily="34" charset="0"/>
          </a:endParaRPr>
        </a:p>
      </dgm:t>
    </dgm:pt>
    <dgm:pt modelId="{C5D2DC50-1EA0-4CA7-8ABE-A6C85AAC032E}">
      <dgm:prSet phldrT="[Text]" custT="1"/>
      <dgm:spPr/>
      <dgm:t>
        <a:bodyPr/>
        <a:lstStyle/>
        <a:p>
          <a:r>
            <a:rPr lang="en-US" sz="1100" dirty="0" smtClean="0">
              <a:latin typeface="Arial" panose="020B0604020202020204" pitchFamily="34" charset="0"/>
              <a:cs typeface="Arial" panose="020B0604020202020204" pitchFamily="34" charset="0"/>
            </a:rPr>
            <a:t>Submit mapping request online to the respective discipline that the exchange module belongs to.</a:t>
          </a:r>
          <a:br>
            <a:rPr lang="en-US" sz="1100" dirty="0" smtClean="0">
              <a:latin typeface="Arial" panose="020B0604020202020204" pitchFamily="34" charset="0"/>
              <a:cs typeface="Arial" panose="020B0604020202020204" pitchFamily="34" charset="0"/>
            </a:rPr>
          </a:br>
          <a:endParaRPr lang="en-GB" sz="1100" dirty="0">
            <a:latin typeface="Arial" panose="020B0604020202020204" pitchFamily="34" charset="0"/>
            <a:cs typeface="Arial" panose="020B0604020202020204" pitchFamily="34" charset="0"/>
          </a:endParaRPr>
        </a:p>
      </dgm:t>
    </dgm:pt>
    <dgm:pt modelId="{A8112B5F-C490-4CCF-878C-EF567FDF8C7D}" type="parTrans" cxnId="{75E63E63-2423-4905-978C-1462046D15B4}">
      <dgm:prSet/>
      <dgm:spPr/>
      <dgm:t>
        <a:bodyPr/>
        <a:lstStyle/>
        <a:p>
          <a:endParaRPr lang="en-GB" sz="1100">
            <a:latin typeface="Arial" panose="020B0604020202020204" pitchFamily="34" charset="0"/>
            <a:cs typeface="Arial" panose="020B0604020202020204" pitchFamily="34" charset="0"/>
          </a:endParaRPr>
        </a:p>
      </dgm:t>
    </dgm:pt>
    <dgm:pt modelId="{A193E58E-FBAE-48DF-9C46-9E9E9439E724}" type="sibTrans" cxnId="{75E63E63-2423-4905-978C-1462046D15B4}">
      <dgm:prSet/>
      <dgm:spPr/>
      <dgm:t>
        <a:bodyPr/>
        <a:lstStyle/>
        <a:p>
          <a:endParaRPr lang="en-GB" sz="1100">
            <a:latin typeface="Arial" panose="020B0604020202020204" pitchFamily="34" charset="0"/>
            <a:cs typeface="Arial" panose="020B0604020202020204" pitchFamily="34" charset="0"/>
          </a:endParaRPr>
        </a:p>
      </dgm:t>
    </dgm:pt>
    <dgm:pt modelId="{8B0A22CD-75E2-4A3F-A579-C4AC01484696}">
      <dgm:prSet phldrT="[Text]" custT="1"/>
      <dgm:spPr/>
      <dgm:t>
        <a:bodyPr/>
        <a:lstStyle/>
        <a:p>
          <a:r>
            <a:rPr lang="en-US" sz="1600" dirty="0" smtClean="0">
              <a:latin typeface="Arial" panose="020B0604020202020204" pitchFamily="34" charset="0"/>
              <a:cs typeface="Arial" panose="020B0604020202020204" pitchFamily="34" charset="0"/>
            </a:rPr>
            <a:t>Second Step</a:t>
          </a:r>
          <a:endParaRPr lang="en-GB" sz="1600" dirty="0">
            <a:latin typeface="Arial" panose="020B0604020202020204" pitchFamily="34" charset="0"/>
            <a:cs typeface="Arial" panose="020B0604020202020204" pitchFamily="34" charset="0"/>
          </a:endParaRPr>
        </a:p>
      </dgm:t>
    </dgm:pt>
    <dgm:pt modelId="{BF929954-6599-4C62-960F-7D37D02EEC16}" type="parTrans" cxnId="{104C75F5-81B3-4C95-AAB2-20A72411ED68}">
      <dgm:prSet/>
      <dgm:spPr/>
      <dgm:t>
        <a:bodyPr/>
        <a:lstStyle/>
        <a:p>
          <a:endParaRPr lang="en-GB" sz="1100">
            <a:latin typeface="Arial" panose="020B0604020202020204" pitchFamily="34" charset="0"/>
            <a:cs typeface="Arial" panose="020B0604020202020204" pitchFamily="34" charset="0"/>
          </a:endParaRPr>
        </a:p>
      </dgm:t>
    </dgm:pt>
    <dgm:pt modelId="{ABF0AA75-AFEB-4653-9A38-4497230CC777}" type="sibTrans" cxnId="{104C75F5-81B3-4C95-AAB2-20A72411ED68}">
      <dgm:prSet/>
      <dgm:spPr/>
      <dgm:t>
        <a:bodyPr/>
        <a:lstStyle/>
        <a:p>
          <a:endParaRPr lang="en-GB" sz="1100">
            <a:latin typeface="Arial" panose="020B0604020202020204" pitchFamily="34" charset="0"/>
            <a:cs typeface="Arial" panose="020B0604020202020204" pitchFamily="34" charset="0"/>
          </a:endParaRPr>
        </a:p>
      </dgm:t>
    </dgm:pt>
    <dgm:pt modelId="{1EAF66E0-142B-475A-BD23-A253EEEBE751}">
      <dgm:prSet phldrT="[Text]" custT="1"/>
      <dgm:spPr/>
      <dgm:t>
        <a:bodyPr/>
        <a:lstStyle/>
        <a:p>
          <a:r>
            <a:rPr lang="en-US" sz="1600" dirty="0" smtClean="0">
              <a:latin typeface="Arial" panose="020B0604020202020204" pitchFamily="34" charset="0"/>
              <a:cs typeface="Arial" panose="020B0604020202020204" pitchFamily="34" charset="0"/>
            </a:rPr>
            <a:t>Third Step</a:t>
          </a:r>
          <a:endParaRPr lang="en-GB" sz="1600" dirty="0">
            <a:latin typeface="Arial" panose="020B0604020202020204" pitchFamily="34" charset="0"/>
            <a:cs typeface="Arial" panose="020B0604020202020204" pitchFamily="34" charset="0"/>
          </a:endParaRPr>
        </a:p>
      </dgm:t>
    </dgm:pt>
    <dgm:pt modelId="{4131E497-AE6A-49AF-AD39-EDDFF0E10FC5}" type="parTrans" cxnId="{62218020-FBDE-47CC-A379-D4FE38E76101}">
      <dgm:prSet/>
      <dgm:spPr/>
      <dgm:t>
        <a:bodyPr/>
        <a:lstStyle/>
        <a:p>
          <a:endParaRPr lang="en-GB" sz="1100">
            <a:latin typeface="Arial" panose="020B0604020202020204" pitchFamily="34" charset="0"/>
            <a:cs typeface="Arial" panose="020B0604020202020204" pitchFamily="34" charset="0"/>
          </a:endParaRPr>
        </a:p>
      </dgm:t>
    </dgm:pt>
    <dgm:pt modelId="{5483405C-BFDD-43E5-98BF-20B0AF9B4156}" type="sibTrans" cxnId="{62218020-FBDE-47CC-A379-D4FE38E76101}">
      <dgm:prSet/>
      <dgm:spPr/>
      <dgm:t>
        <a:bodyPr/>
        <a:lstStyle/>
        <a:p>
          <a:endParaRPr lang="en-GB" sz="1100">
            <a:latin typeface="Arial" panose="020B0604020202020204" pitchFamily="34" charset="0"/>
            <a:cs typeface="Arial" panose="020B0604020202020204" pitchFamily="34" charset="0"/>
          </a:endParaRPr>
        </a:p>
      </dgm:t>
    </dgm:pt>
    <dgm:pt modelId="{27BD2F3D-295A-4144-A289-0EF4FC1CCA04}">
      <dgm:prSet phldrT="[Text]" custT="1"/>
      <dgm:spPr/>
      <dgm:t>
        <a:bodyPr/>
        <a:lstStyle/>
        <a:p>
          <a:r>
            <a:rPr lang="en-US" sz="1100" dirty="0" smtClean="0">
              <a:latin typeface="Arial" panose="020B0604020202020204" pitchFamily="34" charset="0"/>
              <a:cs typeface="Arial" panose="020B0604020202020204" pitchFamily="34" charset="0"/>
            </a:rPr>
            <a:t>Submit to Dean’s Office the necessary documents for credit transfer after completing exchange. </a:t>
          </a:r>
          <a:endParaRPr lang="en-GB" sz="1100" dirty="0">
            <a:latin typeface="Arial" panose="020B0604020202020204" pitchFamily="34" charset="0"/>
            <a:cs typeface="Arial" panose="020B0604020202020204" pitchFamily="34" charset="0"/>
          </a:endParaRPr>
        </a:p>
      </dgm:t>
    </dgm:pt>
    <dgm:pt modelId="{8C2562E4-3803-4AF1-92A1-760C7F970846}" type="parTrans" cxnId="{6D91E124-9481-461D-9933-FF903E19DB1D}">
      <dgm:prSet/>
      <dgm:spPr/>
      <dgm:t>
        <a:bodyPr/>
        <a:lstStyle/>
        <a:p>
          <a:endParaRPr lang="en-GB" sz="1100">
            <a:latin typeface="Arial" panose="020B0604020202020204" pitchFamily="34" charset="0"/>
            <a:cs typeface="Arial" panose="020B0604020202020204" pitchFamily="34" charset="0"/>
          </a:endParaRPr>
        </a:p>
      </dgm:t>
    </dgm:pt>
    <dgm:pt modelId="{AC55C1CE-151C-40E4-8901-6CCA64EACA04}" type="sibTrans" cxnId="{6D91E124-9481-461D-9933-FF903E19DB1D}">
      <dgm:prSet/>
      <dgm:spPr/>
      <dgm:t>
        <a:bodyPr/>
        <a:lstStyle/>
        <a:p>
          <a:endParaRPr lang="en-GB" sz="1100">
            <a:latin typeface="Arial" panose="020B0604020202020204" pitchFamily="34" charset="0"/>
            <a:cs typeface="Arial" panose="020B0604020202020204" pitchFamily="34" charset="0"/>
          </a:endParaRPr>
        </a:p>
      </dgm:t>
    </dgm:pt>
    <dgm:pt modelId="{062F4972-9085-4B2E-BECA-9DA565C0F6CF}">
      <dgm:prSet phldrT="[Text]" custT="1"/>
      <dgm:spPr/>
      <dgm:t>
        <a:bodyPr/>
        <a:lstStyle/>
        <a:p>
          <a:r>
            <a:rPr lang="en-US" sz="1100" dirty="0" smtClean="0">
              <a:latin typeface="Arial" panose="020B0604020202020204" pitchFamily="34" charset="0"/>
              <a:cs typeface="Arial" panose="020B0604020202020204" pitchFamily="34" charset="0"/>
            </a:rPr>
            <a:t>If assigned a module code that is found in the GL </a:t>
          </a:r>
          <a:r>
            <a:rPr lang="en-US" sz="1100" dirty="0" err="1" smtClean="0">
              <a:latin typeface="Arial" panose="020B0604020202020204" pitchFamily="34" charset="0"/>
              <a:cs typeface="Arial" panose="020B0604020202020204" pitchFamily="34" charset="0"/>
            </a:rPr>
            <a:t>recognised</a:t>
          </a:r>
          <a:r>
            <a:rPr lang="en-US" sz="1100" dirty="0" smtClean="0">
              <a:latin typeface="Arial" panose="020B0604020202020204" pitchFamily="34" charset="0"/>
              <a:cs typeface="Arial" panose="020B0604020202020204" pitchFamily="34" charset="0"/>
            </a:rPr>
            <a:t> list of modules, no further action to be taken. Ensure that your this is the module you need to fulfil the major requirements.</a:t>
          </a:r>
          <a:endParaRPr lang="en-GB" sz="1100" dirty="0">
            <a:latin typeface="Arial" panose="020B0604020202020204" pitchFamily="34" charset="0"/>
            <a:cs typeface="Arial" panose="020B0604020202020204" pitchFamily="34" charset="0"/>
          </a:endParaRPr>
        </a:p>
      </dgm:t>
    </dgm:pt>
    <dgm:pt modelId="{D6F30ED1-E220-47C9-8435-ECEDF180FD87}" type="parTrans" cxnId="{0903107D-83C9-40FB-9216-ACB101E0F0C3}">
      <dgm:prSet/>
      <dgm:spPr/>
      <dgm:t>
        <a:bodyPr/>
        <a:lstStyle/>
        <a:p>
          <a:endParaRPr lang="en-GB" sz="1100">
            <a:latin typeface="Arial" panose="020B0604020202020204" pitchFamily="34" charset="0"/>
            <a:cs typeface="Arial" panose="020B0604020202020204" pitchFamily="34" charset="0"/>
          </a:endParaRPr>
        </a:p>
      </dgm:t>
    </dgm:pt>
    <dgm:pt modelId="{5A7CD9E7-CAA6-43C7-997C-F68D1C4CE807}" type="sibTrans" cxnId="{0903107D-83C9-40FB-9216-ACB101E0F0C3}">
      <dgm:prSet/>
      <dgm:spPr/>
      <dgm:t>
        <a:bodyPr/>
        <a:lstStyle/>
        <a:p>
          <a:endParaRPr lang="en-GB" sz="1100">
            <a:latin typeface="Arial" panose="020B0604020202020204" pitchFamily="34" charset="0"/>
            <a:cs typeface="Arial" panose="020B0604020202020204" pitchFamily="34" charset="0"/>
          </a:endParaRPr>
        </a:p>
      </dgm:t>
    </dgm:pt>
    <dgm:pt modelId="{1D4DAA04-3833-4C29-9E67-C1B8DFD51D75}">
      <dgm:prSet phldrT="[Text]" custT="1"/>
      <dgm:spPr/>
      <dgm:t>
        <a:bodyPr/>
        <a:lstStyle/>
        <a:p>
          <a:r>
            <a:rPr lang="en-US" sz="1100" dirty="0" smtClean="0">
              <a:latin typeface="Arial" panose="020B0604020202020204" pitchFamily="34" charset="0"/>
              <a:cs typeface="Arial" panose="020B0604020202020204" pitchFamily="34" charset="0"/>
            </a:rPr>
            <a:t>If assigned a non </a:t>
          </a:r>
          <a:r>
            <a:rPr lang="en-US" sz="1100" dirty="0" err="1" smtClean="0">
              <a:latin typeface="Arial" panose="020B0604020202020204" pitchFamily="34" charset="0"/>
              <a:cs typeface="Arial" panose="020B0604020202020204" pitchFamily="34" charset="0"/>
            </a:rPr>
            <a:t>recognised</a:t>
          </a:r>
          <a:r>
            <a:rPr lang="en-US" sz="1100" dirty="0" smtClean="0">
              <a:latin typeface="Arial" panose="020B0604020202020204" pitchFamily="34" charset="0"/>
              <a:cs typeface="Arial" panose="020B0604020202020204" pitchFamily="34" charset="0"/>
            </a:rPr>
            <a:t> module, either try mapping another module or read the module towards UE.</a:t>
          </a:r>
          <a:endParaRPr lang="en-GB" sz="1100" dirty="0">
            <a:latin typeface="Arial" panose="020B0604020202020204" pitchFamily="34" charset="0"/>
            <a:cs typeface="Arial" panose="020B0604020202020204" pitchFamily="34" charset="0"/>
          </a:endParaRPr>
        </a:p>
      </dgm:t>
    </dgm:pt>
    <dgm:pt modelId="{7FA4F827-01B7-4982-9910-22C81A5F9075}" type="parTrans" cxnId="{0417116F-0F4C-42B4-92D1-71CEEFD724D5}">
      <dgm:prSet/>
      <dgm:spPr/>
      <dgm:t>
        <a:bodyPr/>
        <a:lstStyle/>
        <a:p>
          <a:endParaRPr lang="en-GB" sz="1100">
            <a:latin typeface="Arial" panose="020B0604020202020204" pitchFamily="34" charset="0"/>
            <a:cs typeface="Arial" panose="020B0604020202020204" pitchFamily="34" charset="0"/>
          </a:endParaRPr>
        </a:p>
      </dgm:t>
    </dgm:pt>
    <dgm:pt modelId="{BABFDE8F-55DE-4039-B4F2-068523AC2442}" type="sibTrans" cxnId="{0417116F-0F4C-42B4-92D1-71CEEFD724D5}">
      <dgm:prSet/>
      <dgm:spPr/>
      <dgm:t>
        <a:bodyPr/>
        <a:lstStyle/>
        <a:p>
          <a:endParaRPr lang="en-GB" sz="1100">
            <a:latin typeface="Arial" panose="020B0604020202020204" pitchFamily="34" charset="0"/>
            <a:cs typeface="Arial" panose="020B0604020202020204" pitchFamily="34" charset="0"/>
          </a:endParaRPr>
        </a:p>
      </dgm:t>
    </dgm:pt>
    <dgm:pt modelId="{D4B17F37-4203-4BF7-BE15-27A1AD38766F}">
      <dgm:prSet phldrT="[Text]" custT="1"/>
      <dgm:spPr/>
      <dgm:t>
        <a:bodyPr/>
        <a:lstStyle/>
        <a:p>
          <a:endParaRPr lang="en-GB" sz="1100" dirty="0">
            <a:latin typeface="Arial" panose="020B0604020202020204" pitchFamily="34" charset="0"/>
            <a:cs typeface="Arial" panose="020B0604020202020204" pitchFamily="34" charset="0"/>
          </a:endParaRPr>
        </a:p>
      </dgm:t>
    </dgm:pt>
    <dgm:pt modelId="{74035737-8A0B-497F-BEE5-125811D9C471}" type="parTrans" cxnId="{1312711A-5AA2-477C-8D14-9746E8B3A2DD}">
      <dgm:prSet/>
      <dgm:spPr/>
      <dgm:t>
        <a:bodyPr/>
        <a:lstStyle/>
        <a:p>
          <a:endParaRPr lang="en-GB" sz="1100">
            <a:latin typeface="Arial" panose="020B0604020202020204" pitchFamily="34" charset="0"/>
            <a:cs typeface="Arial" panose="020B0604020202020204" pitchFamily="34" charset="0"/>
          </a:endParaRPr>
        </a:p>
      </dgm:t>
    </dgm:pt>
    <dgm:pt modelId="{4F8C26A1-D828-451F-A116-5E6F979C7BE8}" type="sibTrans" cxnId="{1312711A-5AA2-477C-8D14-9746E8B3A2DD}">
      <dgm:prSet/>
      <dgm:spPr/>
      <dgm:t>
        <a:bodyPr/>
        <a:lstStyle/>
        <a:p>
          <a:endParaRPr lang="en-GB" sz="1100">
            <a:latin typeface="Arial" panose="020B0604020202020204" pitchFamily="34" charset="0"/>
            <a:cs typeface="Arial" panose="020B0604020202020204" pitchFamily="34" charset="0"/>
          </a:endParaRPr>
        </a:p>
      </dgm:t>
    </dgm:pt>
    <dgm:pt modelId="{D37AE8C4-B172-4868-BF8F-D65384C1514E}" type="pres">
      <dgm:prSet presAssocID="{1BDA874C-C6DE-423F-AEE0-75B75ACB711A}" presName="Name0" presStyleCnt="0">
        <dgm:presLayoutVars>
          <dgm:dir/>
          <dgm:animLvl val="lvl"/>
          <dgm:resizeHandles val="exact"/>
        </dgm:presLayoutVars>
      </dgm:prSet>
      <dgm:spPr/>
    </dgm:pt>
    <dgm:pt modelId="{5D45F9E3-C141-4558-B2CE-66749976D814}" type="pres">
      <dgm:prSet presAssocID="{1BDA874C-C6DE-423F-AEE0-75B75ACB711A}" presName="tSp" presStyleCnt="0"/>
      <dgm:spPr/>
    </dgm:pt>
    <dgm:pt modelId="{C8533828-2945-44CE-B8A8-06DEE58DF6B6}" type="pres">
      <dgm:prSet presAssocID="{1BDA874C-C6DE-423F-AEE0-75B75ACB711A}" presName="bSp" presStyleCnt="0"/>
      <dgm:spPr/>
    </dgm:pt>
    <dgm:pt modelId="{6EB813BB-7FE1-4595-8526-3E2026CC5ABD}" type="pres">
      <dgm:prSet presAssocID="{1BDA874C-C6DE-423F-AEE0-75B75ACB711A}" presName="process" presStyleCnt="0"/>
      <dgm:spPr/>
    </dgm:pt>
    <dgm:pt modelId="{65F94429-CF8A-46D3-95EA-B37690FD5E17}" type="pres">
      <dgm:prSet presAssocID="{E721EB37-2367-4CC7-9565-989FFAC74998}" presName="composite1" presStyleCnt="0"/>
      <dgm:spPr/>
    </dgm:pt>
    <dgm:pt modelId="{0CA30D1D-88AF-4632-B494-B25E03001F84}" type="pres">
      <dgm:prSet presAssocID="{E721EB37-2367-4CC7-9565-989FFAC74998}" presName="dummyNode1" presStyleLbl="node1" presStyleIdx="0" presStyleCnt="3"/>
      <dgm:spPr/>
    </dgm:pt>
    <dgm:pt modelId="{467F6859-D4D3-43C2-99FD-25D96BF8D60F}" type="pres">
      <dgm:prSet presAssocID="{E721EB37-2367-4CC7-9565-989FFAC74998}" presName="childNode1" presStyleLbl="bgAcc1" presStyleIdx="0" presStyleCnt="3" custScaleX="132228" custScaleY="123036">
        <dgm:presLayoutVars>
          <dgm:bulletEnabled val="1"/>
        </dgm:presLayoutVars>
      </dgm:prSet>
      <dgm:spPr/>
      <dgm:t>
        <a:bodyPr/>
        <a:lstStyle/>
        <a:p>
          <a:endParaRPr lang="en-GB"/>
        </a:p>
      </dgm:t>
    </dgm:pt>
    <dgm:pt modelId="{74D7D483-9A8A-4548-871C-A6CA334B1F28}" type="pres">
      <dgm:prSet presAssocID="{E721EB37-2367-4CC7-9565-989FFAC74998}" presName="childNode1tx" presStyleLbl="bgAcc1" presStyleIdx="0" presStyleCnt="3">
        <dgm:presLayoutVars>
          <dgm:bulletEnabled val="1"/>
        </dgm:presLayoutVars>
      </dgm:prSet>
      <dgm:spPr/>
      <dgm:t>
        <a:bodyPr/>
        <a:lstStyle/>
        <a:p>
          <a:endParaRPr lang="en-GB"/>
        </a:p>
      </dgm:t>
    </dgm:pt>
    <dgm:pt modelId="{5EBB1EC5-D195-446A-921A-BCAC91219798}" type="pres">
      <dgm:prSet presAssocID="{E721EB37-2367-4CC7-9565-989FFAC74998}" presName="parentNode1" presStyleLbl="node1" presStyleIdx="0" presStyleCnt="3" custLinFactNeighborX="2174" custLinFactNeighborY="42279">
        <dgm:presLayoutVars>
          <dgm:chMax val="1"/>
          <dgm:bulletEnabled val="1"/>
        </dgm:presLayoutVars>
      </dgm:prSet>
      <dgm:spPr/>
    </dgm:pt>
    <dgm:pt modelId="{9A17E159-8457-4E97-8A9E-9DF307A2C33D}" type="pres">
      <dgm:prSet presAssocID="{E721EB37-2367-4CC7-9565-989FFAC74998}" presName="connSite1" presStyleCnt="0"/>
      <dgm:spPr/>
    </dgm:pt>
    <dgm:pt modelId="{CF86762A-9A74-4D92-BB5A-87D04C3A4063}" type="pres">
      <dgm:prSet presAssocID="{9614F94F-3B17-4F7E-962A-AC250C9AA621}" presName="Name9" presStyleLbl="sibTrans2D1" presStyleIdx="0" presStyleCnt="2" custScaleX="110686" custLinFactNeighborX="-4569" custLinFactNeighborY="-1054"/>
      <dgm:spPr/>
    </dgm:pt>
    <dgm:pt modelId="{86B34D89-9404-4D60-8D49-7109B6D25AAE}" type="pres">
      <dgm:prSet presAssocID="{8B0A22CD-75E2-4A3F-A579-C4AC01484696}" presName="composite2" presStyleCnt="0"/>
      <dgm:spPr/>
    </dgm:pt>
    <dgm:pt modelId="{C16717BF-A114-4873-805A-44F9EFD2C41B}" type="pres">
      <dgm:prSet presAssocID="{8B0A22CD-75E2-4A3F-A579-C4AC01484696}" presName="dummyNode2" presStyleLbl="node1" presStyleIdx="0" presStyleCnt="3"/>
      <dgm:spPr/>
    </dgm:pt>
    <dgm:pt modelId="{D2B44EA8-782D-4315-AA2C-B19692218C06}" type="pres">
      <dgm:prSet presAssocID="{8B0A22CD-75E2-4A3F-A579-C4AC01484696}" presName="childNode2" presStyleLbl="bgAcc1" presStyleIdx="1" presStyleCnt="3" custScaleX="193779" custScaleY="148569">
        <dgm:presLayoutVars>
          <dgm:bulletEnabled val="1"/>
        </dgm:presLayoutVars>
      </dgm:prSet>
      <dgm:spPr/>
      <dgm:t>
        <a:bodyPr/>
        <a:lstStyle/>
        <a:p>
          <a:endParaRPr lang="en-GB"/>
        </a:p>
      </dgm:t>
    </dgm:pt>
    <dgm:pt modelId="{CFA08250-D32F-4FD1-BB6F-2DDC19330DE6}" type="pres">
      <dgm:prSet presAssocID="{8B0A22CD-75E2-4A3F-A579-C4AC01484696}" presName="childNode2tx" presStyleLbl="bgAcc1" presStyleIdx="1" presStyleCnt="3">
        <dgm:presLayoutVars>
          <dgm:bulletEnabled val="1"/>
        </dgm:presLayoutVars>
      </dgm:prSet>
      <dgm:spPr/>
      <dgm:t>
        <a:bodyPr/>
        <a:lstStyle/>
        <a:p>
          <a:endParaRPr lang="en-GB"/>
        </a:p>
      </dgm:t>
    </dgm:pt>
    <dgm:pt modelId="{3D22BF36-1E81-447F-AB50-5E05636C14E0}" type="pres">
      <dgm:prSet presAssocID="{8B0A22CD-75E2-4A3F-A579-C4AC01484696}" presName="parentNode2" presStyleLbl="node1" presStyleIdx="1" presStyleCnt="3" custLinFactNeighborX="10753" custLinFactNeighborY="-21642">
        <dgm:presLayoutVars>
          <dgm:chMax val="0"/>
          <dgm:bulletEnabled val="1"/>
        </dgm:presLayoutVars>
      </dgm:prSet>
      <dgm:spPr/>
      <dgm:t>
        <a:bodyPr/>
        <a:lstStyle/>
        <a:p>
          <a:endParaRPr lang="en-GB"/>
        </a:p>
      </dgm:t>
    </dgm:pt>
    <dgm:pt modelId="{BB2AB3E6-59F2-4437-A2B9-E3AE90C4E90A}" type="pres">
      <dgm:prSet presAssocID="{8B0A22CD-75E2-4A3F-A579-C4AC01484696}" presName="connSite2" presStyleCnt="0"/>
      <dgm:spPr/>
    </dgm:pt>
    <dgm:pt modelId="{BEEAA2F1-78E9-4003-BDBA-6C3B81665CD2}" type="pres">
      <dgm:prSet presAssocID="{ABF0AA75-AFEB-4653-9A38-4497230CC777}" presName="Name18" presStyleLbl="sibTrans2D1" presStyleIdx="1" presStyleCnt="2"/>
      <dgm:spPr/>
    </dgm:pt>
    <dgm:pt modelId="{5FE87D8D-2828-4C76-9A22-FA052D2C35CC}" type="pres">
      <dgm:prSet presAssocID="{1EAF66E0-142B-475A-BD23-A253EEEBE751}" presName="composite1" presStyleCnt="0"/>
      <dgm:spPr/>
    </dgm:pt>
    <dgm:pt modelId="{0D0084A5-00A9-4D25-9443-E6592C538585}" type="pres">
      <dgm:prSet presAssocID="{1EAF66E0-142B-475A-BD23-A253EEEBE751}" presName="dummyNode1" presStyleLbl="node1" presStyleIdx="1" presStyleCnt="3"/>
      <dgm:spPr/>
    </dgm:pt>
    <dgm:pt modelId="{7B1E8508-EA14-4928-9A6A-576DC9354D1B}" type="pres">
      <dgm:prSet presAssocID="{1EAF66E0-142B-475A-BD23-A253EEEBE751}" presName="childNode1" presStyleLbl="bgAcc1" presStyleIdx="2" presStyleCnt="3" custScaleX="129366" custScaleY="127062">
        <dgm:presLayoutVars>
          <dgm:bulletEnabled val="1"/>
        </dgm:presLayoutVars>
      </dgm:prSet>
      <dgm:spPr/>
      <dgm:t>
        <a:bodyPr/>
        <a:lstStyle/>
        <a:p>
          <a:endParaRPr lang="en-GB"/>
        </a:p>
      </dgm:t>
    </dgm:pt>
    <dgm:pt modelId="{8A23FD78-4EF1-4134-A28A-D7D200689437}" type="pres">
      <dgm:prSet presAssocID="{1EAF66E0-142B-475A-BD23-A253EEEBE751}" presName="childNode1tx" presStyleLbl="bgAcc1" presStyleIdx="2" presStyleCnt="3">
        <dgm:presLayoutVars>
          <dgm:bulletEnabled val="1"/>
        </dgm:presLayoutVars>
      </dgm:prSet>
      <dgm:spPr/>
      <dgm:t>
        <a:bodyPr/>
        <a:lstStyle/>
        <a:p>
          <a:endParaRPr lang="en-GB"/>
        </a:p>
      </dgm:t>
    </dgm:pt>
    <dgm:pt modelId="{5BCD14FA-0D42-4581-BEB1-272683A93538}" type="pres">
      <dgm:prSet presAssocID="{1EAF66E0-142B-475A-BD23-A253EEEBE751}" presName="parentNode1" presStyleLbl="node1" presStyleIdx="2" presStyleCnt="3">
        <dgm:presLayoutVars>
          <dgm:chMax val="1"/>
          <dgm:bulletEnabled val="1"/>
        </dgm:presLayoutVars>
      </dgm:prSet>
      <dgm:spPr/>
    </dgm:pt>
    <dgm:pt modelId="{4E238510-CA19-4EFB-AE88-E64001BE6EDA}" type="pres">
      <dgm:prSet presAssocID="{1EAF66E0-142B-475A-BD23-A253EEEBE751}" presName="connSite1" presStyleCnt="0"/>
      <dgm:spPr/>
    </dgm:pt>
  </dgm:ptLst>
  <dgm:cxnLst>
    <dgm:cxn modelId="{22B2FD1A-B07A-4322-B50B-0C61F7214816}" srcId="{1BDA874C-C6DE-423F-AEE0-75B75ACB711A}" destId="{E721EB37-2367-4CC7-9565-989FFAC74998}" srcOrd="0" destOrd="0" parTransId="{48F903AF-D601-496A-B42F-346ABC7D38DC}" sibTransId="{9614F94F-3B17-4F7E-962A-AC250C9AA621}"/>
    <dgm:cxn modelId="{D5D946A3-04FC-432B-9374-36CBDBB883C0}" type="presOf" srcId="{C5D2DC50-1EA0-4CA7-8ABE-A6C85AAC032E}" destId="{467F6859-D4D3-43C2-99FD-25D96BF8D60F}" srcOrd="0" destOrd="0" presId="urn:microsoft.com/office/officeart/2005/8/layout/hProcess4"/>
    <dgm:cxn modelId="{75E63E63-2423-4905-978C-1462046D15B4}" srcId="{E721EB37-2367-4CC7-9565-989FFAC74998}" destId="{C5D2DC50-1EA0-4CA7-8ABE-A6C85AAC032E}" srcOrd="0" destOrd="0" parTransId="{A8112B5F-C490-4CCF-878C-EF567FDF8C7D}" sibTransId="{A193E58E-FBAE-48DF-9C46-9E9E9439E724}"/>
    <dgm:cxn modelId="{31276818-45A6-42B3-9A6B-BE27B0B10F96}" type="presOf" srcId="{D4B17F37-4203-4BF7-BE15-27A1AD38766F}" destId="{D2B44EA8-782D-4315-AA2C-B19692218C06}" srcOrd="0" destOrd="1" presId="urn:microsoft.com/office/officeart/2005/8/layout/hProcess4"/>
    <dgm:cxn modelId="{1312711A-5AA2-477C-8D14-9746E8B3A2DD}" srcId="{8B0A22CD-75E2-4A3F-A579-C4AC01484696}" destId="{D4B17F37-4203-4BF7-BE15-27A1AD38766F}" srcOrd="1" destOrd="0" parTransId="{74035737-8A0B-497F-BEE5-125811D9C471}" sibTransId="{4F8C26A1-D828-451F-A116-5E6F979C7BE8}"/>
    <dgm:cxn modelId="{D58A8EBE-CBE0-42BF-8E3D-F45BC6D1672A}" type="presOf" srcId="{062F4972-9085-4B2E-BECA-9DA565C0F6CF}" destId="{CFA08250-D32F-4FD1-BB6F-2DDC19330DE6}" srcOrd="1" destOrd="0" presId="urn:microsoft.com/office/officeart/2005/8/layout/hProcess4"/>
    <dgm:cxn modelId="{103EDFD1-6AD9-4672-BCB8-2370A0EC5B71}" type="presOf" srcId="{062F4972-9085-4B2E-BECA-9DA565C0F6CF}" destId="{D2B44EA8-782D-4315-AA2C-B19692218C06}" srcOrd="0" destOrd="0" presId="urn:microsoft.com/office/officeart/2005/8/layout/hProcess4"/>
    <dgm:cxn modelId="{6660228A-964E-4C89-BC1D-D220C42D10D5}" type="presOf" srcId="{E721EB37-2367-4CC7-9565-989FFAC74998}" destId="{5EBB1EC5-D195-446A-921A-BCAC91219798}" srcOrd="0" destOrd="0" presId="urn:microsoft.com/office/officeart/2005/8/layout/hProcess4"/>
    <dgm:cxn modelId="{8631A253-1DB4-4451-BC7C-B77897831136}" type="presOf" srcId="{8B0A22CD-75E2-4A3F-A579-C4AC01484696}" destId="{3D22BF36-1E81-447F-AB50-5E05636C14E0}" srcOrd="0" destOrd="0" presId="urn:microsoft.com/office/officeart/2005/8/layout/hProcess4"/>
    <dgm:cxn modelId="{8D07B48F-8BE0-4864-A497-C48E8A2D9ED1}" type="presOf" srcId="{C5D2DC50-1EA0-4CA7-8ABE-A6C85AAC032E}" destId="{74D7D483-9A8A-4548-871C-A6CA334B1F28}" srcOrd="1" destOrd="0" presId="urn:microsoft.com/office/officeart/2005/8/layout/hProcess4"/>
    <dgm:cxn modelId="{21A5FCB9-5EBC-4BAF-9A40-DC7DFD4695BF}" type="presOf" srcId="{27BD2F3D-295A-4144-A289-0EF4FC1CCA04}" destId="{8A23FD78-4EF1-4134-A28A-D7D200689437}" srcOrd="1" destOrd="0" presId="urn:microsoft.com/office/officeart/2005/8/layout/hProcess4"/>
    <dgm:cxn modelId="{5C91AE5B-E043-4573-8A60-C38E715BB76E}" type="presOf" srcId="{1EAF66E0-142B-475A-BD23-A253EEEBE751}" destId="{5BCD14FA-0D42-4581-BEB1-272683A93538}" srcOrd="0" destOrd="0" presId="urn:microsoft.com/office/officeart/2005/8/layout/hProcess4"/>
    <dgm:cxn modelId="{E440B759-32C8-42E1-B4FC-D93621A8DDC2}" type="presOf" srcId="{ABF0AA75-AFEB-4653-9A38-4497230CC777}" destId="{BEEAA2F1-78E9-4003-BDBA-6C3B81665CD2}" srcOrd="0" destOrd="0" presId="urn:microsoft.com/office/officeart/2005/8/layout/hProcess4"/>
    <dgm:cxn modelId="{0417116F-0F4C-42B4-92D1-71CEEFD724D5}" srcId="{8B0A22CD-75E2-4A3F-A579-C4AC01484696}" destId="{1D4DAA04-3833-4C29-9E67-C1B8DFD51D75}" srcOrd="2" destOrd="0" parTransId="{7FA4F827-01B7-4982-9910-22C81A5F9075}" sibTransId="{BABFDE8F-55DE-4039-B4F2-068523AC2442}"/>
    <dgm:cxn modelId="{1E654FE4-F68D-4AA0-9E44-FC6789DCEDF7}" type="presOf" srcId="{1D4DAA04-3833-4C29-9E67-C1B8DFD51D75}" destId="{D2B44EA8-782D-4315-AA2C-B19692218C06}" srcOrd="0" destOrd="2" presId="urn:microsoft.com/office/officeart/2005/8/layout/hProcess4"/>
    <dgm:cxn modelId="{5DD35243-79BD-4473-8828-0B12280D8CBD}" type="presOf" srcId="{D4B17F37-4203-4BF7-BE15-27A1AD38766F}" destId="{CFA08250-D32F-4FD1-BB6F-2DDC19330DE6}" srcOrd="1" destOrd="1" presId="urn:microsoft.com/office/officeart/2005/8/layout/hProcess4"/>
    <dgm:cxn modelId="{0903107D-83C9-40FB-9216-ACB101E0F0C3}" srcId="{8B0A22CD-75E2-4A3F-A579-C4AC01484696}" destId="{062F4972-9085-4B2E-BECA-9DA565C0F6CF}" srcOrd="0" destOrd="0" parTransId="{D6F30ED1-E220-47C9-8435-ECEDF180FD87}" sibTransId="{5A7CD9E7-CAA6-43C7-997C-F68D1C4CE807}"/>
    <dgm:cxn modelId="{42A9FAF2-774E-4E86-AE76-5E54B1B56EBA}" type="presOf" srcId="{27BD2F3D-295A-4144-A289-0EF4FC1CCA04}" destId="{7B1E8508-EA14-4928-9A6A-576DC9354D1B}" srcOrd="0" destOrd="0" presId="urn:microsoft.com/office/officeart/2005/8/layout/hProcess4"/>
    <dgm:cxn modelId="{800FD93D-F4A0-48F8-8F59-556CDE5B39C2}" type="presOf" srcId="{9614F94F-3B17-4F7E-962A-AC250C9AA621}" destId="{CF86762A-9A74-4D92-BB5A-87D04C3A4063}" srcOrd="0" destOrd="0" presId="urn:microsoft.com/office/officeart/2005/8/layout/hProcess4"/>
    <dgm:cxn modelId="{104C75F5-81B3-4C95-AAB2-20A72411ED68}" srcId="{1BDA874C-C6DE-423F-AEE0-75B75ACB711A}" destId="{8B0A22CD-75E2-4A3F-A579-C4AC01484696}" srcOrd="1" destOrd="0" parTransId="{BF929954-6599-4C62-960F-7D37D02EEC16}" sibTransId="{ABF0AA75-AFEB-4653-9A38-4497230CC777}"/>
    <dgm:cxn modelId="{2335E696-A97E-4A67-901D-DB0AF39D9718}" type="presOf" srcId="{1D4DAA04-3833-4C29-9E67-C1B8DFD51D75}" destId="{CFA08250-D32F-4FD1-BB6F-2DDC19330DE6}" srcOrd="1" destOrd="2" presId="urn:microsoft.com/office/officeart/2005/8/layout/hProcess4"/>
    <dgm:cxn modelId="{B8E77857-6DA3-4B48-B61F-C56EBCB384E1}" type="presOf" srcId="{1BDA874C-C6DE-423F-AEE0-75B75ACB711A}" destId="{D37AE8C4-B172-4868-BF8F-D65384C1514E}" srcOrd="0" destOrd="0" presId="urn:microsoft.com/office/officeart/2005/8/layout/hProcess4"/>
    <dgm:cxn modelId="{62218020-FBDE-47CC-A379-D4FE38E76101}" srcId="{1BDA874C-C6DE-423F-AEE0-75B75ACB711A}" destId="{1EAF66E0-142B-475A-BD23-A253EEEBE751}" srcOrd="2" destOrd="0" parTransId="{4131E497-AE6A-49AF-AD39-EDDFF0E10FC5}" sibTransId="{5483405C-BFDD-43E5-98BF-20B0AF9B4156}"/>
    <dgm:cxn modelId="{6D91E124-9481-461D-9933-FF903E19DB1D}" srcId="{1EAF66E0-142B-475A-BD23-A253EEEBE751}" destId="{27BD2F3D-295A-4144-A289-0EF4FC1CCA04}" srcOrd="0" destOrd="0" parTransId="{8C2562E4-3803-4AF1-92A1-760C7F970846}" sibTransId="{AC55C1CE-151C-40E4-8901-6CCA64EACA04}"/>
    <dgm:cxn modelId="{ED27D308-E592-4448-9966-45B23A69D614}" type="presParOf" srcId="{D37AE8C4-B172-4868-BF8F-D65384C1514E}" destId="{5D45F9E3-C141-4558-B2CE-66749976D814}" srcOrd="0" destOrd="0" presId="urn:microsoft.com/office/officeart/2005/8/layout/hProcess4"/>
    <dgm:cxn modelId="{2CAA04E8-D7F1-4CAE-8FFE-E75B88BBC45C}" type="presParOf" srcId="{D37AE8C4-B172-4868-BF8F-D65384C1514E}" destId="{C8533828-2945-44CE-B8A8-06DEE58DF6B6}" srcOrd="1" destOrd="0" presId="urn:microsoft.com/office/officeart/2005/8/layout/hProcess4"/>
    <dgm:cxn modelId="{B821F46F-FE10-4051-87BF-AA955DE02B54}" type="presParOf" srcId="{D37AE8C4-B172-4868-BF8F-D65384C1514E}" destId="{6EB813BB-7FE1-4595-8526-3E2026CC5ABD}" srcOrd="2" destOrd="0" presId="urn:microsoft.com/office/officeart/2005/8/layout/hProcess4"/>
    <dgm:cxn modelId="{B7502B80-9F72-402A-BDDF-5F93867D9F78}" type="presParOf" srcId="{6EB813BB-7FE1-4595-8526-3E2026CC5ABD}" destId="{65F94429-CF8A-46D3-95EA-B37690FD5E17}" srcOrd="0" destOrd="0" presId="urn:microsoft.com/office/officeart/2005/8/layout/hProcess4"/>
    <dgm:cxn modelId="{50BD8C2E-E9A2-4C46-9BEE-757E5C58730C}" type="presParOf" srcId="{65F94429-CF8A-46D3-95EA-B37690FD5E17}" destId="{0CA30D1D-88AF-4632-B494-B25E03001F84}" srcOrd="0" destOrd="0" presId="urn:microsoft.com/office/officeart/2005/8/layout/hProcess4"/>
    <dgm:cxn modelId="{3190D3D8-E4AE-4E8B-9FCA-BC11D19B7568}" type="presParOf" srcId="{65F94429-CF8A-46D3-95EA-B37690FD5E17}" destId="{467F6859-D4D3-43C2-99FD-25D96BF8D60F}" srcOrd="1" destOrd="0" presId="urn:microsoft.com/office/officeart/2005/8/layout/hProcess4"/>
    <dgm:cxn modelId="{FFFF9C7D-70FF-4588-9007-2713D6DC6E78}" type="presParOf" srcId="{65F94429-CF8A-46D3-95EA-B37690FD5E17}" destId="{74D7D483-9A8A-4548-871C-A6CA334B1F28}" srcOrd="2" destOrd="0" presId="urn:microsoft.com/office/officeart/2005/8/layout/hProcess4"/>
    <dgm:cxn modelId="{4E67B509-BBAD-42C5-AA3B-F283DB082DB4}" type="presParOf" srcId="{65F94429-CF8A-46D3-95EA-B37690FD5E17}" destId="{5EBB1EC5-D195-446A-921A-BCAC91219798}" srcOrd="3" destOrd="0" presId="urn:microsoft.com/office/officeart/2005/8/layout/hProcess4"/>
    <dgm:cxn modelId="{9E5E12ED-3D39-4D41-B86F-8B54320FD8DE}" type="presParOf" srcId="{65F94429-CF8A-46D3-95EA-B37690FD5E17}" destId="{9A17E159-8457-4E97-8A9E-9DF307A2C33D}" srcOrd="4" destOrd="0" presId="urn:microsoft.com/office/officeart/2005/8/layout/hProcess4"/>
    <dgm:cxn modelId="{DC5E5349-1ACD-4719-83A9-39A52B5703D2}" type="presParOf" srcId="{6EB813BB-7FE1-4595-8526-3E2026CC5ABD}" destId="{CF86762A-9A74-4D92-BB5A-87D04C3A4063}" srcOrd="1" destOrd="0" presId="urn:microsoft.com/office/officeart/2005/8/layout/hProcess4"/>
    <dgm:cxn modelId="{BA9A5528-9C13-4CCD-A63C-AE6AEA8E56FA}" type="presParOf" srcId="{6EB813BB-7FE1-4595-8526-3E2026CC5ABD}" destId="{86B34D89-9404-4D60-8D49-7109B6D25AAE}" srcOrd="2" destOrd="0" presId="urn:microsoft.com/office/officeart/2005/8/layout/hProcess4"/>
    <dgm:cxn modelId="{D79585F2-E47B-4957-ADF7-B0D50538C4BF}" type="presParOf" srcId="{86B34D89-9404-4D60-8D49-7109B6D25AAE}" destId="{C16717BF-A114-4873-805A-44F9EFD2C41B}" srcOrd="0" destOrd="0" presId="urn:microsoft.com/office/officeart/2005/8/layout/hProcess4"/>
    <dgm:cxn modelId="{C9468A19-FBA9-4840-9504-1FA29DC4E9AF}" type="presParOf" srcId="{86B34D89-9404-4D60-8D49-7109B6D25AAE}" destId="{D2B44EA8-782D-4315-AA2C-B19692218C06}" srcOrd="1" destOrd="0" presId="urn:microsoft.com/office/officeart/2005/8/layout/hProcess4"/>
    <dgm:cxn modelId="{3F1C10CE-12EB-4311-8C98-AE4B4CCB43A3}" type="presParOf" srcId="{86B34D89-9404-4D60-8D49-7109B6D25AAE}" destId="{CFA08250-D32F-4FD1-BB6F-2DDC19330DE6}" srcOrd="2" destOrd="0" presId="urn:microsoft.com/office/officeart/2005/8/layout/hProcess4"/>
    <dgm:cxn modelId="{3A3F3645-8834-481A-BD23-7E5751C23E91}" type="presParOf" srcId="{86B34D89-9404-4D60-8D49-7109B6D25AAE}" destId="{3D22BF36-1E81-447F-AB50-5E05636C14E0}" srcOrd="3" destOrd="0" presId="urn:microsoft.com/office/officeart/2005/8/layout/hProcess4"/>
    <dgm:cxn modelId="{C43A537A-EDA6-4555-ADF1-1F547D75D9EC}" type="presParOf" srcId="{86B34D89-9404-4D60-8D49-7109B6D25AAE}" destId="{BB2AB3E6-59F2-4437-A2B9-E3AE90C4E90A}" srcOrd="4" destOrd="0" presId="urn:microsoft.com/office/officeart/2005/8/layout/hProcess4"/>
    <dgm:cxn modelId="{A7EECA46-4273-4C85-9598-F281550A1D44}" type="presParOf" srcId="{6EB813BB-7FE1-4595-8526-3E2026CC5ABD}" destId="{BEEAA2F1-78E9-4003-BDBA-6C3B81665CD2}" srcOrd="3" destOrd="0" presId="urn:microsoft.com/office/officeart/2005/8/layout/hProcess4"/>
    <dgm:cxn modelId="{54AE6AD6-2063-4552-8AD6-0C31DA8EE4F4}" type="presParOf" srcId="{6EB813BB-7FE1-4595-8526-3E2026CC5ABD}" destId="{5FE87D8D-2828-4C76-9A22-FA052D2C35CC}" srcOrd="4" destOrd="0" presId="urn:microsoft.com/office/officeart/2005/8/layout/hProcess4"/>
    <dgm:cxn modelId="{C88B4012-DDE5-49CE-A363-1B15F54360DB}" type="presParOf" srcId="{5FE87D8D-2828-4C76-9A22-FA052D2C35CC}" destId="{0D0084A5-00A9-4D25-9443-E6592C538585}" srcOrd="0" destOrd="0" presId="urn:microsoft.com/office/officeart/2005/8/layout/hProcess4"/>
    <dgm:cxn modelId="{947A1846-A4D4-4DCE-BAB2-1232026EDCF3}" type="presParOf" srcId="{5FE87D8D-2828-4C76-9A22-FA052D2C35CC}" destId="{7B1E8508-EA14-4928-9A6A-576DC9354D1B}" srcOrd="1" destOrd="0" presId="urn:microsoft.com/office/officeart/2005/8/layout/hProcess4"/>
    <dgm:cxn modelId="{58DC52D7-E15E-4EFF-8394-575E04469231}" type="presParOf" srcId="{5FE87D8D-2828-4C76-9A22-FA052D2C35CC}" destId="{8A23FD78-4EF1-4134-A28A-D7D200689437}" srcOrd="2" destOrd="0" presId="urn:microsoft.com/office/officeart/2005/8/layout/hProcess4"/>
    <dgm:cxn modelId="{785708D6-AD19-4EBE-A5DF-90813B57D2DB}" type="presParOf" srcId="{5FE87D8D-2828-4C76-9A22-FA052D2C35CC}" destId="{5BCD14FA-0D42-4581-BEB1-272683A93538}" srcOrd="3" destOrd="0" presId="urn:microsoft.com/office/officeart/2005/8/layout/hProcess4"/>
    <dgm:cxn modelId="{D42B489B-A133-40DD-BC0C-381A56556E4B}" type="presParOf" srcId="{5FE87D8D-2828-4C76-9A22-FA052D2C35CC}" destId="{4E238510-CA19-4EFB-AE88-E64001BE6EDA}"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BDA874C-C6DE-423F-AEE0-75B75ACB711A}" type="doc">
      <dgm:prSet loTypeId="urn:microsoft.com/office/officeart/2005/8/layout/hProcess4" loCatId="process" qsTypeId="urn:microsoft.com/office/officeart/2005/8/quickstyle/simple1" qsCatId="simple" csTypeId="urn:microsoft.com/office/officeart/2005/8/colors/colorful1" csCatId="colorful" phldr="1"/>
      <dgm:spPr/>
      <dgm:t>
        <a:bodyPr/>
        <a:lstStyle/>
        <a:p>
          <a:endParaRPr lang="en-GB"/>
        </a:p>
      </dgm:t>
    </dgm:pt>
    <dgm:pt modelId="{E721EB37-2367-4CC7-9565-989FFAC74998}">
      <dgm:prSet phldrT="[Text]" custT="1"/>
      <dgm:spPr/>
      <dgm:t>
        <a:bodyPr/>
        <a:lstStyle/>
        <a:p>
          <a:r>
            <a:rPr lang="en-US" sz="1800" b="1" dirty="0" smtClean="0">
              <a:latin typeface="Arial" panose="020B0604020202020204" pitchFamily="34" charset="0"/>
              <a:cs typeface="Arial" panose="020B0604020202020204" pitchFamily="34" charset="0"/>
            </a:rPr>
            <a:t>First Step</a:t>
          </a:r>
          <a:endParaRPr lang="en-GB" sz="1800" b="1" dirty="0">
            <a:latin typeface="Arial" panose="020B0604020202020204" pitchFamily="34" charset="0"/>
            <a:cs typeface="Arial" panose="020B0604020202020204" pitchFamily="34" charset="0"/>
          </a:endParaRPr>
        </a:p>
      </dgm:t>
    </dgm:pt>
    <dgm:pt modelId="{48F903AF-D601-496A-B42F-346ABC7D38DC}" type="parTrans" cxnId="{22B2FD1A-B07A-4322-B50B-0C61F7214816}">
      <dgm:prSet/>
      <dgm:spPr/>
      <dgm:t>
        <a:bodyPr/>
        <a:lstStyle/>
        <a:p>
          <a:endParaRPr lang="en-GB">
            <a:latin typeface="Arial" panose="020B0604020202020204" pitchFamily="34" charset="0"/>
            <a:cs typeface="Arial" panose="020B0604020202020204" pitchFamily="34" charset="0"/>
          </a:endParaRPr>
        </a:p>
      </dgm:t>
    </dgm:pt>
    <dgm:pt modelId="{9614F94F-3B17-4F7E-962A-AC250C9AA621}" type="sibTrans" cxnId="{22B2FD1A-B07A-4322-B50B-0C61F7214816}">
      <dgm:prSet/>
      <dgm:spPr/>
      <dgm:t>
        <a:bodyPr/>
        <a:lstStyle/>
        <a:p>
          <a:endParaRPr lang="en-GB">
            <a:latin typeface="Arial" panose="020B0604020202020204" pitchFamily="34" charset="0"/>
            <a:cs typeface="Arial" panose="020B0604020202020204" pitchFamily="34" charset="0"/>
          </a:endParaRPr>
        </a:p>
      </dgm:t>
    </dgm:pt>
    <dgm:pt modelId="{C5D2DC50-1EA0-4CA7-8ABE-A6C85AAC032E}">
      <dgm:prSet phldrT="[Text]" custT="1"/>
      <dgm:spPr/>
      <dgm:t>
        <a:bodyPr/>
        <a:lstStyle/>
        <a:p>
          <a:r>
            <a:rPr lang="en-US" sz="1100" dirty="0" smtClean="0">
              <a:latin typeface="Arial" panose="020B0604020202020204" pitchFamily="34" charset="0"/>
              <a:cs typeface="Arial" panose="020B0604020202020204" pitchFamily="34" charset="0"/>
            </a:rPr>
            <a:t>Submit mapping request online to the respective discipline that the exchange module belongs to.</a:t>
          </a:r>
          <a:r>
            <a:rPr lang="en-US" sz="900" dirty="0" smtClean="0">
              <a:latin typeface="Arial" panose="020B0604020202020204" pitchFamily="34" charset="0"/>
              <a:cs typeface="Arial" panose="020B0604020202020204" pitchFamily="34" charset="0"/>
            </a:rPr>
            <a:t/>
          </a:r>
          <a:br>
            <a:rPr lang="en-US" sz="900" dirty="0" smtClean="0">
              <a:latin typeface="Arial" panose="020B0604020202020204" pitchFamily="34" charset="0"/>
              <a:cs typeface="Arial" panose="020B0604020202020204" pitchFamily="34" charset="0"/>
            </a:rPr>
          </a:br>
          <a:endParaRPr lang="en-GB" sz="900" dirty="0">
            <a:latin typeface="Arial" panose="020B0604020202020204" pitchFamily="34" charset="0"/>
            <a:cs typeface="Arial" panose="020B0604020202020204" pitchFamily="34" charset="0"/>
          </a:endParaRPr>
        </a:p>
      </dgm:t>
    </dgm:pt>
    <dgm:pt modelId="{A8112B5F-C490-4CCF-878C-EF567FDF8C7D}" type="parTrans" cxnId="{75E63E63-2423-4905-978C-1462046D15B4}">
      <dgm:prSet/>
      <dgm:spPr/>
      <dgm:t>
        <a:bodyPr/>
        <a:lstStyle/>
        <a:p>
          <a:endParaRPr lang="en-GB">
            <a:latin typeface="Arial" panose="020B0604020202020204" pitchFamily="34" charset="0"/>
            <a:cs typeface="Arial" panose="020B0604020202020204" pitchFamily="34" charset="0"/>
          </a:endParaRPr>
        </a:p>
      </dgm:t>
    </dgm:pt>
    <dgm:pt modelId="{A193E58E-FBAE-48DF-9C46-9E9E9439E724}" type="sibTrans" cxnId="{75E63E63-2423-4905-978C-1462046D15B4}">
      <dgm:prSet/>
      <dgm:spPr/>
      <dgm:t>
        <a:bodyPr/>
        <a:lstStyle/>
        <a:p>
          <a:endParaRPr lang="en-GB">
            <a:latin typeface="Arial" panose="020B0604020202020204" pitchFamily="34" charset="0"/>
            <a:cs typeface="Arial" panose="020B0604020202020204" pitchFamily="34" charset="0"/>
          </a:endParaRPr>
        </a:p>
      </dgm:t>
    </dgm:pt>
    <dgm:pt modelId="{8B0A22CD-75E2-4A3F-A579-C4AC01484696}">
      <dgm:prSet phldrT="[Text]" custT="1"/>
      <dgm:spPr/>
      <dgm:t>
        <a:bodyPr/>
        <a:lstStyle/>
        <a:p>
          <a:r>
            <a:rPr lang="en-US" sz="1800" b="1" dirty="0" smtClean="0">
              <a:latin typeface="Arial" panose="020B0604020202020204" pitchFamily="34" charset="0"/>
              <a:cs typeface="Arial" panose="020B0604020202020204" pitchFamily="34" charset="0"/>
            </a:rPr>
            <a:t>Second Step</a:t>
          </a:r>
          <a:endParaRPr lang="en-GB" sz="1800" b="1" dirty="0">
            <a:latin typeface="Arial" panose="020B0604020202020204" pitchFamily="34" charset="0"/>
            <a:cs typeface="Arial" panose="020B0604020202020204" pitchFamily="34" charset="0"/>
          </a:endParaRPr>
        </a:p>
      </dgm:t>
    </dgm:pt>
    <dgm:pt modelId="{BF929954-6599-4C62-960F-7D37D02EEC16}" type="parTrans" cxnId="{104C75F5-81B3-4C95-AAB2-20A72411ED68}">
      <dgm:prSet/>
      <dgm:spPr/>
      <dgm:t>
        <a:bodyPr/>
        <a:lstStyle/>
        <a:p>
          <a:endParaRPr lang="en-GB">
            <a:latin typeface="Arial" panose="020B0604020202020204" pitchFamily="34" charset="0"/>
            <a:cs typeface="Arial" panose="020B0604020202020204" pitchFamily="34" charset="0"/>
          </a:endParaRPr>
        </a:p>
      </dgm:t>
    </dgm:pt>
    <dgm:pt modelId="{ABF0AA75-AFEB-4653-9A38-4497230CC777}" type="sibTrans" cxnId="{104C75F5-81B3-4C95-AAB2-20A72411ED68}">
      <dgm:prSet/>
      <dgm:spPr/>
      <dgm:t>
        <a:bodyPr/>
        <a:lstStyle/>
        <a:p>
          <a:endParaRPr lang="en-GB">
            <a:latin typeface="Arial" panose="020B0604020202020204" pitchFamily="34" charset="0"/>
            <a:cs typeface="Arial" panose="020B0604020202020204" pitchFamily="34" charset="0"/>
          </a:endParaRPr>
        </a:p>
      </dgm:t>
    </dgm:pt>
    <dgm:pt modelId="{573B2ECD-757E-4E8A-BE5C-5CDDD8FECEF2}">
      <dgm:prSet phldrT="[Text]" custT="1"/>
      <dgm:spPr/>
      <dgm:t>
        <a:bodyPr/>
        <a:lstStyle/>
        <a:p>
          <a:r>
            <a:rPr lang="en-US" sz="1100" dirty="0" smtClean="0">
              <a:latin typeface="Arial" panose="020B0604020202020204" pitchFamily="34" charset="0"/>
              <a:cs typeface="Arial" panose="020B0604020202020204" pitchFamily="34" charset="0"/>
            </a:rPr>
            <a:t>If assigned a </a:t>
          </a:r>
          <a:r>
            <a:rPr lang="en-US" sz="1100" b="1" dirty="0" smtClean="0">
              <a:latin typeface="Arial" panose="020B0604020202020204" pitchFamily="34" charset="0"/>
              <a:cs typeface="Arial" panose="020B0604020202020204" pitchFamily="34" charset="0"/>
            </a:rPr>
            <a:t>dummy code </a:t>
          </a:r>
          <a:r>
            <a:rPr lang="en-US" sz="1100" dirty="0" smtClean="0">
              <a:latin typeface="Arial" panose="020B0604020202020204" pitchFamily="34" charset="0"/>
              <a:cs typeface="Arial" panose="020B0604020202020204" pitchFamily="34" charset="0"/>
            </a:rPr>
            <a:t>(second digit is ‘</a:t>
          </a:r>
          <a:r>
            <a:rPr lang="en-US" sz="1100" b="1" dirty="0" smtClean="0">
              <a:latin typeface="Arial" panose="020B0604020202020204" pitchFamily="34" charset="0"/>
              <a:cs typeface="Arial" panose="020B0604020202020204" pitchFamily="34" charset="0"/>
            </a:rPr>
            <a:t>7</a:t>
          </a:r>
          <a:r>
            <a:rPr lang="en-US" sz="1100" dirty="0" smtClean="0">
              <a:latin typeface="Arial" panose="020B0604020202020204" pitchFamily="34" charset="0"/>
              <a:cs typeface="Arial" panose="020B0604020202020204" pitchFamily="34" charset="0"/>
            </a:rPr>
            <a:t>’) send the endorsed form (print out hard copy) to the GL administrator.</a:t>
          </a:r>
          <a:endParaRPr lang="en-GB" sz="1100" dirty="0">
            <a:latin typeface="Arial" panose="020B0604020202020204" pitchFamily="34" charset="0"/>
            <a:cs typeface="Arial" panose="020B0604020202020204" pitchFamily="34" charset="0"/>
          </a:endParaRPr>
        </a:p>
      </dgm:t>
    </dgm:pt>
    <dgm:pt modelId="{F74A9676-2011-4063-BA3E-0EE5AA33E10D}" type="parTrans" cxnId="{F47B10CA-4635-4C41-A909-1DC5673DE32C}">
      <dgm:prSet/>
      <dgm:spPr/>
      <dgm:t>
        <a:bodyPr/>
        <a:lstStyle/>
        <a:p>
          <a:endParaRPr lang="en-GB">
            <a:latin typeface="Arial" panose="020B0604020202020204" pitchFamily="34" charset="0"/>
            <a:cs typeface="Arial" panose="020B0604020202020204" pitchFamily="34" charset="0"/>
          </a:endParaRPr>
        </a:p>
      </dgm:t>
    </dgm:pt>
    <dgm:pt modelId="{1D2A2299-26B9-4FE9-A8CA-EFA5F14CE252}" type="sibTrans" cxnId="{F47B10CA-4635-4C41-A909-1DC5673DE32C}">
      <dgm:prSet/>
      <dgm:spPr/>
      <dgm:t>
        <a:bodyPr/>
        <a:lstStyle/>
        <a:p>
          <a:endParaRPr lang="en-GB">
            <a:latin typeface="Arial" panose="020B0604020202020204" pitchFamily="34" charset="0"/>
            <a:cs typeface="Arial" panose="020B0604020202020204" pitchFamily="34" charset="0"/>
          </a:endParaRPr>
        </a:p>
      </dgm:t>
    </dgm:pt>
    <dgm:pt modelId="{A216FF1E-D324-461B-B486-F53EC216DCB4}">
      <dgm:prSet phldrT="[Text]" custT="1"/>
      <dgm:spPr/>
      <dgm:t>
        <a:bodyPr/>
        <a:lstStyle/>
        <a:p>
          <a:r>
            <a:rPr lang="en-US" sz="1600" b="1" dirty="0" smtClean="0">
              <a:latin typeface="Arial" panose="020B0604020202020204" pitchFamily="34" charset="0"/>
              <a:cs typeface="Arial" panose="020B0604020202020204" pitchFamily="34" charset="0"/>
            </a:rPr>
            <a:t>Third Step</a:t>
          </a:r>
          <a:endParaRPr lang="en-GB" sz="1600" b="1" dirty="0">
            <a:latin typeface="Arial" panose="020B0604020202020204" pitchFamily="34" charset="0"/>
            <a:cs typeface="Arial" panose="020B0604020202020204" pitchFamily="34" charset="0"/>
          </a:endParaRPr>
        </a:p>
      </dgm:t>
    </dgm:pt>
    <dgm:pt modelId="{DF23586A-1932-4F08-A47D-366853CE9672}" type="parTrans" cxnId="{3A4C5415-DAB5-4DAA-BB4F-D94FADCD1445}">
      <dgm:prSet/>
      <dgm:spPr/>
      <dgm:t>
        <a:bodyPr/>
        <a:lstStyle/>
        <a:p>
          <a:endParaRPr lang="en-GB">
            <a:latin typeface="Arial" panose="020B0604020202020204" pitchFamily="34" charset="0"/>
            <a:cs typeface="Arial" panose="020B0604020202020204" pitchFamily="34" charset="0"/>
          </a:endParaRPr>
        </a:p>
      </dgm:t>
    </dgm:pt>
    <dgm:pt modelId="{63DED96A-EDF0-4A14-B0EA-D1B3298D6E68}" type="sibTrans" cxnId="{3A4C5415-DAB5-4DAA-BB4F-D94FADCD1445}">
      <dgm:prSet/>
      <dgm:spPr/>
      <dgm:t>
        <a:bodyPr/>
        <a:lstStyle/>
        <a:p>
          <a:endParaRPr lang="en-GB">
            <a:latin typeface="Arial" panose="020B0604020202020204" pitchFamily="34" charset="0"/>
            <a:cs typeface="Arial" panose="020B0604020202020204" pitchFamily="34" charset="0"/>
          </a:endParaRPr>
        </a:p>
      </dgm:t>
    </dgm:pt>
    <dgm:pt modelId="{4DFC2F56-C646-482C-8ABB-CD1878C968A4}">
      <dgm:prSet phldrT="[Text]" custT="1"/>
      <dgm:spPr/>
      <dgm:t>
        <a:bodyPr/>
        <a:lstStyle/>
        <a:p>
          <a:pPr algn="l"/>
          <a:r>
            <a:rPr lang="en-US" sz="1100" dirty="0" smtClean="0">
              <a:latin typeface="Arial" panose="020B0604020202020204" pitchFamily="34" charset="0"/>
              <a:cs typeface="Arial" panose="020B0604020202020204" pitchFamily="34" charset="0"/>
            </a:rPr>
            <a:t>GL SEP Co-</a:t>
          </a:r>
          <a:r>
            <a:rPr lang="en-US" sz="1100" dirty="0" err="1" smtClean="0">
              <a:latin typeface="Arial" panose="020B0604020202020204" pitchFamily="34" charset="0"/>
              <a:cs typeface="Arial" panose="020B0604020202020204" pitchFamily="34" charset="0"/>
            </a:rPr>
            <a:t>ordinator</a:t>
          </a:r>
          <a:r>
            <a:rPr lang="en-US" sz="1100" dirty="0" smtClean="0">
              <a:latin typeface="Arial" panose="020B0604020202020204" pitchFamily="34" charset="0"/>
              <a:cs typeface="Arial" panose="020B0604020202020204" pitchFamily="34" charset="0"/>
            </a:rPr>
            <a:t> recommends relevant Theme and Region tracks.</a:t>
          </a:r>
          <a:endParaRPr lang="en-GB" sz="1100" dirty="0">
            <a:latin typeface="Arial" panose="020B0604020202020204" pitchFamily="34" charset="0"/>
            <a:cs typeface="Arial" panose="020B0604020202020204" pitchFamily="34" charset="0"/>
          </a:endParaRPr>
        </a:p>
      </dgm:t>
    </dgm:pt>
    <dgm:pt modelId="{E8E78E7B-A0FF-40D2-A729-C3A0ED91DACC}" type="parTrans" cxnId="{B528C634-F656-4265-8FAC-FC859213A33A}">
      <dgm:prSet/>
      <dgm:spPr/>
      <dgm:t>
        <a:bodyPr/>
        <a:lstStyle/>
        <a:p>
          <a:endParaRPr lang="en-GB">
            <a:latin typeface="Arial" panose="020B0604020202020204" pitchFamily="34" charset="0"/>
            <a:cs typeface="Arial" panose="020B0604020202020204" pitchFamily="34" charset="0"/>
          </a:endParaRPr>
        </a:p>
      </dgm:t>
    </dgm:pt>
    <dgm:pt modelId="{F136D7CE-402D-4959-A9B0-EC099B145262}" type="sibTrans" cxnId="{B528C634-F656-4265-8FAC-FC859213A33A}">
      <dgm:prSet/>
      <dgm:spPr/>
      <dgm:t>
        <a:bodyPr/>
        <a:lstStyle/>
        <a:p>
          <a:endParaRPr lang="en-GB">
            <a:latin typeface="Arial" panose="020B0604020202020204" pitchFamily="34" charset="0"/>
            <a:cs typeface="Arial" panose="020B0604020202020204" pitchFamily="34" charset="0"/>
          </a:endParaRPr>
        </a:p>
      </dgm:t>
    </dgm:pt>
    <dgm:pt modelId="{1EAF66E0-142B-475A-BD23-A253EEEBE751}">
      <dgm:prSet phldrT="[Text]" custT="1"/>
      <dgm:spPr/>
      <dgm:t>
        <a:bodyPr/>
        <a:lstStyle/>
        <a:p>
          <a:r>
            <a:rPr lang="en-US" sz="1600" b="1" dirty="0" smtClean="0">
              <a:latin typeface="Arial" panose="020B0604020202020204" pitchFamily="34" charset="0"/>
              <a:cs typeface="Arial" panose="020B0604020202020204" pitchFamily="34" charset="0"/>
            </a:rPr>
            <a:t>Fourth Step</a:t>
          </a:r>
          <a:endParaRPr lang="en-GB" sz="1600" b="1" dirty="0">
            <a:latin typeface="Arial" panose="020B0604020202020204" pitchFamily="34" charset="0"/>
            <a:cs typeface="Arial" panose="020B0604020202020204" pitchFamily="34" charset="0"/>
          </a:endParaRPr>
        </a:p>
      </dgm:t>
    </dgm:pt>
    <dgm:pt modelId="{4131E497-AE6A-49AF-AD39-EDDFF0E10FC5}" type="parTrans" cxnId="{62218020-FBDE-47CC-A379-D4FE38E76101}">
      <dgm:prSet/>
      <dgm:spPr/>
      <dgm:t>
        <a:bodyPr/>
        <a:lstStyle/>
        <a:p>
          <a:endParaRPr lang="en-GB">
            <a:latin typeface="Arial" panose="020B0604020202020204" pitchFamily="34" charset="0"/>
            <a:cs typeface="Arial" panose="020B0604020202020204" pitchFamily="34" charset="0"/>
          </a:endParaRPr>
        </a:p>
      </dgm:t>
    </dgm:pt>
    <dgm:pt modelId="{5483405C-BFDD-43E5-98BF-20B0AF9B4156}" type="sibTrans" cxnId="{62218020-FBDE-47CC-A379-D4FE38E76101}">
      <dgm:prSet/>
      <dgm:spPr/>
      <dgm:t>
        <a:bodyPr/>
        <a:lstStyle/>
        <a:p>
          <a:endParaRPr lang="en-GB">
            <a:latin typeface="Arial" panose="020B0604020202020204" pitchFamily="34" charset="0"/>
            <a:cs typeface="Arial" panose="020B0604020202020204" pitchFamily="34" charset="0"/>
          </a:endParaRPr>
        </a:p>
      </dgm:t>
    </dgm:pt>
    <dgm:pt modelId="{27BD2F3D-295A-4144-A289-0EF4FC1CCA04}">
      <dgm:prSet phldrT="[Text]" custT="1"/>
      <dgm:spPr/>
      <dgm:t>
        <a:bodyPr/>
        <a:lstStyle/>
        <a:p>
          <a:r>
            <a:rPr lang="en-US" sz="1100" dirty="0" smtClean="0">
              <a:latin typeface="Arial" panose="020B0604020202020204" pitchFamily="34" charset="0"/>
              <a:cs typeface="Arial" panose="020B0604020202020204" pitchFamily="34" charset="0"/>
            </a:rPr>
            <a:t>Submit to Dean’s Office recommendation form with the GL Theme /Region selected.</a:t>
          </a:r>
          <a:endParaRPr lang="en-GB" sz="1100" dirty="0">
            <a:latin typeface="Arial" panose="020B0604020202020204" pitchFamily="34" charset="0"/>
            <a:cs typeface="Arial" panose="020B0604020202020204" pitchFamily="34" charset="0"/>
          </a:endParaRPr>
        </a:p>
      </dgm:t>
    </dgm:pt>
    <dgm:pt modelId="{8C2562E4-3803-4AF1-92A1-760C7F970846}" type="parTrans" cxnId="{6D91E124-9481-461D-9933-FF903E19DB1D}">
      <dgm:prSet/>
      <dgm:spPr/>
      <dgm:t>
        <a:bodyPr/>
        <a:lstStyle/>
        <a:p>
          <a:endParaRPr lang="en-GB">
            <a:latin typeface="Arial" panose="020B0604020202020204" pitchFamily="34" charset="0"/>
            <a:cs typeface="Arial" panose="020B0604020202020204" pitchFamily="34" charset="0"/>
          </a:endParaRPr>
        </a:p>
      </dgm:t>
    </dgm:pt>
    <dgm:pt modelId="{AC55C1CE-151C-40E4-8901-6CCA64EACA04}" type="sibTrans" cxnId="{6D91E124-9481-461D-9933-FF903E19DB1D}">
      <dgm:prSet/>
      <dgm:spPr/>
      <dgm:t>
        <a:bodyPr/>
        <a:lstStyle/>
        <a:p>
          <a:endParaRPr lang="en-GB">
            <a:latin typeface="Arial" panose="020B0604020202020204" pitchFamily="34" charset="0"/>
            <a:cs typeface="Arial" panose="020B0604020202020204" pitchFamily="34" charset="0"/>
          </a:endParaRPr>
        </a:p>
      </dgm:t>
    </dgm:pt>
    <dgm:pt modelId="{0C3AA069-BF36-4455-A96D-FAC5ADB9F5D8}">
      <dgm:prSet phldrT="[Text]" custT="1"/>
      <dgm:spPr/>
      <dgm:t>
        <a:bodyPr/>
        <a:lstStyle/>
        <a:p>
          <a:pPr algn="ctr"/>
          <a:r>
            <a:rPr lang="en-US" sz="900" i="1" dirty="0" smtClean="0">
              <a:solidFill>
                <a:srgbClr val="0000FF"/>
              </a:solidFill>
              <a:latin typeface="Arial" panose="020B0604020202020204" pitchFamily="34" charset="0"/>
              <a:cs typeface="Arial" panose="020B0604020202020204" pitchFamily="34" charset="0"/>
            </a:rPr>
            <a:t>Up to this step has to be completed before students leave for exchange.</a:t>
          </a:r>
          <a:endParaRPr lang="en-GB" sz="900" dirty="0">
            <a:solidFill>
              <a:srgbClr val="0000FF"/>
            </a:solidFill>
            <a:latin typeface="Arial" panose="020B0604020202020204" pitchFamily="34" charset="0"/>
            <a:cs typeface="Arial" panose="020B0604020202020204" pitchFamily="34" charset="0"/>
          </a:endParaRPr>
        </a:p>
      </dgm:t>
    </dgm:pt>
    <dgm:pt modelId="{A404420E-0CB8-4037-ABDD-2118E8F29B85}" type="parTrans" cxnId="{E59BD63C-8DBC-46B5-B4FB-071C1A9FD2AD}">
      <dgm:prSet/>
      <dgm:spPr/>
      <dgm:t>
        <a:bodyPr/>
        <a:lstStyle/>
        <a:p>
          <a:endParaRPr lang="en-GB">
            <a:latin typeface="Arial" panose="020B0604020202020204" pitchFamily="34" charset="0"/>
            <a:cs typeface="Arial" panose="020B0604020202020204" pitchFamily="34" charset="0"/>
          </a:endParaRPr>
        </a:p>
      </dgm:t>
    </dgm:pt>
    <dgm:pt modelId="{B3DD3422-5CE4-4D91-A946-554E789366E4}" type="sibTrans" cxnId="{E59BD63C-8DBC-46B5-B4FB-071C1A9FD2AD}">
      <dgm:prSet/>
      <dgm:spPr/>
      <dgm:t>
        <a:bodyPr/>
        <a:lstStyle/>
        <a:p>
          <a:endParaRPr lang="en-GB">
            <a:latin typeface="Arial" panose="020B0604020202020204" pitchFamily="34" charset="0"/>
            <a:cs typeface="Arial" panose="020B0604020202020204" pitchFamily="34" charset="0"/>
          </a:endParaRPr>
        </a:p>
      </dgm:t>
    </dgm:pt>
    <dgm:pt modelId="{D37AE8C4-B172-4868-BF8F-D65384C1514E}" type="pres">
      <dgm:prSet presAssocID="{1BDA874C-C6DE-423F-AEE0-75B75ACB711A}" presName="Name0" presStyleCnt="0">
        <dgm:presLayoutVars>
          <dgm:dir/>
          <dgm:animLvl val="lvl"/>
          <dgm:resizeHandles val="exact"/>
        </dgm:presLayoutVars>
      </dgm:prSet>
      <dgm:spPr/>
    </dgm:pt>
    <dgm:pt modelId="{5D45F9E3-C141-4558-B2CE-66749976D814}" type="pres">
      <dgm:prSet presAssocID="{1BDA874C-C6DE-423F-AEE0-75B75ACB711A}" presName="tSp" presStyleCnt="0"/>
      <dgm:spPr/>
    </dgm:pt>
    <dgm:pt modelId="{C8533828-2945-44CE-B8A8-06DEE58DF6B6}" type="pres">
      <dgm:prSet presAssocID="{1BDA874C-C6DE-423F-AEE0-75B75ACB711A}" presName="bSp" presStyleCnt="0"/>
      <dgm:spPr/>
    </dgm:pt>
    <dgm:pt modelId="{6EB813BB-7FE1-4595-8526-3E2026CC5ABD}" type="pres">
      <dgm:prSet presAssocID="{1BDA874C-C6DE-423F-AEE0-75B75ACB711A}" presName="process" presStyleCnt="0"/>
      <dgm:spPr/>
    </dgm:pt>
    <dgm:pt modelId="{65F94429-CF8A-46D3-95EA-B37690FD5E17}" type="pres">
      <dgm:prSet presAssocID="{E721EB37-2367-4CC7-9565-989FFAC74998}" presName="composite1" presStyleCnt="0"/>
      <dgm:spPr/>
    </dgm:pt>
    <dgm:pt modelId="{0CA30D1D-88AF-4632-B494-B25E03001F84}" type="pres">
      <dgm:prSet presAssocID="{E721EB37-2367-4CC7-9565-989FFAC74998}" presName="dummyNode1" presStyleLbl="node1" presStyleIdx="0" presStyleCnt="4"/>
      <dgm:spPr/>
    </dgm:pt>
    <dgm:pt modelId="{467F6859-D4D3-43C2-99FD-25D96BF8D60F}" type="pres">
      <dgm:prSet presAssocID="{E721EB37-2367-4CC7-9565-989FFAC74998}" presName="childNode1" presStyleLbl="bgAcc1" presStyleIdx="0" presStyleCnt="4">
        <dgm:presLayoutVars>
          <dgm:bulletEnabled val="1"/>
        </dgm:presLayoutVars>
      </dgm:prSet>
      <dgm:spPr/>
      <dgm:t>
        <a:bodyPr/>
        <a:lstStyle/>
        <a:p>
          <a:endParaRPr lang="en-GB"/>
        </a:p>
      </dgm:t>
    </dgm:pt>
    <dgm:pt modelId="{74D7D483-9A8A-4548-871C-A6CA334B1F28}" type="pres">
      <dgm:prSet presAssocID="{E721EB37-2367-4CC7-9565-989FFAC74998}" presName="childNode1tx" presStyleLbl="bgAcc1" presStyleIdx="0" presStyleCnt="4">
        <dgm:presLayoutVars>
          <dgm:bulletEnabled val="1"/>
        </dgm:presLayoutVars>
      </dgm:prSet>
      <dgm:spPr/>
      <dgm:t>
        <a:bodyPr/>
        <a:lstStyle/>
        <a:p>
          <a:endParaRPr lang="en-GB"/>
        </a:p>
      </dgm:t>
    </dgm:pt>
    <dgm:pt modelId="{5EBB1EC5-D195-446A-921A-BCAC91219798}" type="pres">
      <dgm:prSet presAssocID="{E721EB37-2367-4CC7-9565-989FFAC74998}" presName="parentNode1" presStyleLbl="node1" presStyleIdx="0" presStyleCnt="4">
        <dgm:presLayoutVars>
          <dgm:chMax val="1"/>
          <dgm:bulletEnabled val="1"/>
        </dgm:presLayoutVars>
      </dgm:prSet>
      <dgm:spPr/>
    </dgm:pt>
    <dgm:pt modelId="{9A17E159-8457-4E97-8A9E-9DF307A2C33D}" type="pres">
      <dgm:prSet presAssocID="{E721EB37-2367-4CC7-9565-989FFAC74998}" presName="connSite1" presStyleCnt="0"/>
      <dgm:spPr/>
    </dgm:pt>
    <dgm:pt modelId="{CF86762A-9A74-4D92-BB5A-87D04C3A4063}" type="pres">
      <dgm:prSet presAssocID="{9614F94F-3B17-4F7E-962A-AC250C9AA621}" presName="Name9" presStyleLbl="sibTrans2D1" presStyleIdx="0" presStyleCnt="3"/>
      <dgm:spPr/>
    </dgm:pt>
    <dgm:pt modelId="{86B34D89-9404-4D60-8D49-7109B6D25AAE}" type="pres">
      <dgm:prSet presAssocID="{8B0A22CD-75E2-4A3F-A579-C4AC01484696}" presName="composite2" presStyleCnt="0"/>
      <dgm:spPr/>
    </dgm:pt>
    <dgm:pt modelId="{C16717BF-A114-4873-805A-44F9EFD2C41B}" type="pres">
      <dgm:prSet presAssocID="{8B0A22CD-75E2-4A3F-A579-C4AC01484696}" presName="dummyNode2" presStyleLbl="node1" presStyleIdx="0" presStyleCnt="4"/>
      <dgm:spPr/>
    </dgm:pt>
    <dgm:pt modelId="{D2B44EA8-782D-4315-AA2C-B19692218C06}" type="pres">
      <dgm:prSet presAssocID="{8B0A22CD-75E2-4A3F-A579-C4AC01484696}" presName="childNode2" presStyleLbl="bgAcc1" presStyleIdx="1" presStyleCnt="4">
        <dgm:presLayoutVars>
          <dgm:bulletEnabled val="1"/>
        </dgm:presLayoutVars>
      </dgm:prSet>
      <dgm:spPr/>
      <dgm:t>
        <a:bodyPr/>
        <a:lstStyle/>
        <a:p>
          <a:endParaRPr lang="en-GB"/>
        </a:p>
      </dgm:t>
    </dgm:pt>
    <dgm:pt modelId="{CFA08250-D32F-4FD1-BB6F-2DDC19330DE6}" type="pres">
      <dgm:prSet presAssocID="{8B0A22CD-75E2-4A3F-A579-C4AC01484696}" presName="childNode2tx" presStyleLbl="bgAcc1" presStyleIdx="1" presStyleCnt="4">
        <dgm:presLayoutVars>
          <dgm:bulletEnabled val="1"/>
        </dgm:presLayoutVars>
      </dgm:prSet>
      <dgm:spPr/>
      <dgm:t>
        <a:bodyPr/>
        <a:lstStyle/>
        <a:p>
          <a:endParaRPr lang="en-GB"/>
        </a:p>
      </dgm:t>
    </dgm:pt>
    <dgm:pt modelId="{3D22BF36-1E81-447F-AB50-5E05636C14E0}" type="pres">
      <dgm:prSet presAssocID="{8B0A22CD-75E2-4A3F-A579-C4AC01484696}" presName="parentNode2" presStyleLbl="node1" presStyleIdx="1" presStyleCnt="4">
        <dgm:presLayoutVars>
          <dgm:chMax val="0"/>
          <dgm:bulletEnabled val="1"/>
        </dgm:presLayoutVars>
      </dgm:prSet>
      <dgm:spPr/>
      <dgm:t>
        <a:bodyPr/>
        <a:lstStyle/>
        <a:p>
          <a:endParaRPr lang="en-GB"/>
        </a:p>
      </dgm:t>
    </dgm:pt>
    <dgm:pt modelId="{BB2AB3E6-59F2-4437-A2B9-E3AE90C4E90A}" type="pres">
      <dgm:prSet presAssocID="{8B0A22CD-75E2-4A3F-A579-C4AC01484696}" presName="connSite2" presStyleCnt="0"/>
      <dgm:spPr/>
    </dgm:pt>
    <dgm:pt modelId="{BEEAA2F1-78E9-4003-BDBA-6C3B81665CD2}" type="pres">
      <dgm:prSet presAssocID="{ABF0AA75-AFEB-4653-9A38-4497230CC777}" presName="Name18" presStyleLbl="sibTrans2D1" presStyleIdx="1" presStyleCnt="3"/>
      <dgm:spPr/>
    </dgm:pt>
    <dgm:pt modelId="{EAD06D69-ACC5-4F15-ADF8-5E1C221C447A}" type="pres">
      <dgm:prSet presAssocID="{A216FF1E-D324-461B-B486-F53EC216DCB4}" presName="composite1" presStyleCnt="0"/>
      <dgm:spPr/>
    </dgm:pt>
    <dgm:pt modelId="{2B0169C4-DB1F-4CDD-8059-7EE00BC44052}" type="pres">
      <dgm:prSet presAssocID="{A216FF1E-D324-461B-B486-F53EC216DCB4}" presName="dummyNode1" presStyleLbl="node1" presStyleIdx="1" presStyleCnt="4"/>
      <dgm:spPr/>
    </dgm:pt>
    <dgm:pt modelId="{F17A0F7E-B701-44CA-A58E-C7A80279E56C}" type="pres">
      <dgm:prSet presAssocID="{A216FF1E-D324-461B-B486-F53EC216DCB4}" presName="childNode1" presStyleLbl="bgAcc1" presStyleIdx="2" presStyleCnt="4">
        <dgm:presLayoutVars>
          <dgm:bulletEnabled val="1"/>
        </dgm:presLayoutVars>
      </dgm:prSet>
      <dgm:spPr/>
      <dgm:t>
        <a:bodyPr/>
        <a:lstStyle/>
        <a:p>
          <a:endParaRPr lang="en-GB"/>
        </a:p>
      </dgm:t>
    </dgm:pt>
    <dgm:pt modelId="{421EF7ED-F3EC-48AD-AE15-D1C595084B01}" type="pres">
      <dgm:prSet presAssocID="{A216FF1E-D324-461B-B486-F53EC216DCB4}" presName="childNode1tx" presStyleLbl="bgAcc1" presStyleIdx="2" presStyleCnt="4">
        <dgm:presLayoutVars>
          <dgm:bulletEnabled val="1"/>
        </dgm:presLayoutVars>
      </dgm:prSet>
      <dgm:spPr/>
      <dgm:t>
        <a:bodyPr/>
        <a:lstStyle/>
        <a:p>
          <a:endParaRPr lang="en-GB"/>
        </a:p>
      </dgm:t>
    </dgm:pt>
    <dgm:pt modelId="{0F6DA763-ABCB-4951-BAE7-79607A16BCE2}" type="pres">
      <dgm:prSet presAssocID="{A216FF1E-D324-461B-B486-F53EC216DCB4}" presName="parentNode1" presStyleLbl="node1" presStyleIdx="2" presStyleCnt="4">
        <dgm:presLayoutVars>
          <dgm:chMax val="1"/>
          <dgm:bulletEnabled val="1"/>
        </dgm:presLayoutVars>
      </dgm:prSet>
      <dgm:spPr/>
    </dgm:pt>
    <dgm:pt modelId="{AB86C536-314D-4E49-A616-3EF1548DCE2A}" type="pres">
      <dgm:prSet presAssocID="{A216FF1E-D324-461B-B486-F53EC216DCB4}" presName="connSite1" presStyleCnt="0"/>
      <dgm:spPr/>
    </dgm:pt>
    <dgm:pt modelId="{575BF485-99E5-46E7-8809-E3A6FB9D9F5E}" type="pres">
      <dgm:prSet presAssocID="{63DED96A-EDF0-4A14-B0EA-D1B3298D6E68}" presName="Name9" presStyleLbl="sibTrans2D1" presStyleIdx="2" presStyleCnt="3"/>
      <dgm:spPr/>
    </dgm:pt>
    <dgm:pt modelId="{29FD7AE8-642F-4C71-B09B-164EA9871123}" type="pres">
      <dgm:prSet presAssocID="{1EAF66E0-142B-475A-BD23-A253EEEBE751}" presName="composite2" presStyleCnt="0"/>
      <dgm:spPr/>
    </dgm:pt>
    <dgm:pt modelId="{D7F04C78-F40A-4387-8B86-FC805FF975BE}" type="pres">
      <dgm:prSet presAssocID="{1EAF66E0-142B-475A-BD23-A253EEEBE751}" presName="dummyNode2" presStyleLbl="node1" presStyleIdx="2" presStyleCnt="4"/>
      <dgm:spPr/>
    </dgm:pt>
    <dgm:pt modelId="{5FD976BF-18EC-4970-BFB8-E7C3C0C538EA}" type="pres">
      <dgm:prSet presAssocID="{1EAF66E0-142B-475A-BD23-A253EEEBE751}" presName="childNode2" presStyleLbl="bgAcc1" presStyleIdx="3" presStyleCnt="4">
        <dgm:presLayoutVars>
          <dgm:bulletEnabled val="1"/>
        </dgm:presLayoutVars>
      </dgm:prSet>
      <dgm:spPr/>
      <dgm:t>
        <a:bodyPr/>
        <a:lstStyle/>
        <a:p>
          <a:endParaRPr lang="en-GB"/>
        </a:p>
      </dgm:t>
    </dgm:pt>
    <dgm:pt modelId="{E2B824B1-62F3-49FB-8312-FB9A113E674E}" type="pres">
      <dgm:prSet presAssocID="{1EAF66E0-142B-475A-BD23-A253EEEBE751}" presName="childNode2tx" presStyleLbl="bgAcc1" presStyleIdx="3" presStyleCnt="4">
        <dgm:presLayoutVars>
          <dgm:bulletEnabled val="1"/>
        </dgm:presLayoutVars>
      </dgm:prSet>
      <dgm:spPr/>
      <dgm:t>
        <a:bodyPr/>
        <a:lstStyle/>
        <a:p>
          <a:endParaRPr lang="en-GB"/>
        </a:p>
      </dgm:t>
    </dgm:pt>
    <dgm:pt modelId="{AE9B8A14-69F6-4468-9B85-08CCDE78C7B8}" type="pres">
      <dgm:prSet presAssocID="{1EAF66E0-142B-475A-BD23-A253EEEBE751}" presName="parentNode2" presStyleLbl="node1" presStyleIdx="3" presStyleCnt="4">
        <dgm:presLayoutVars>
          <dgm:chMax val="0"/>
          <dgm:bulletEnabled val="1"/>
        </dgm:presLayoutVars>
      </dgm:prSet>
      <dgm:spPr/>
      <dgm:t>
        <a:bodyPr/>
        <a:lstStyle/>
        <a:p>
          <a:endParaRPr lang="en-GB"/>
        </a:p>
      </dgm:t>
    </dgm:pt>
    <dgm:pt modelId="{B4CB793A-8815-47D1-AD9C-2FC25218FDF0}" type="pres">
      <dgm:prSet presAssocID="{1EAF66E0-142B-475A-BD23-A253EEEBE751}" presName="connSite2" presStyleCnt="0"/>
      <dgm:spPr/>
    </dgm:pt>
  </dgm:ptLst>
  <dgm:cxnLst>
    <dgm:cxn modelId="{41386065-0A65-4C49-BF4B-54CB9C7F51FC}" type="presOf" srcId="{573B2ECD-757E-4E8A-BE5C-5CDDD8FECEF2}" destId="{CFA08250-D32F-4FD1-BB6F-2DDC19330DE6}" srcOrd="1" destOrd="0" presId="urn:microsoft.com/office/officeart/2005/8/layout/hProcess4"/>
    <dgm:cxn modelId="{F47B10CA-4635-4C41-A909-1DC5673DE32C}" srcId="{8B0A22CD-75E2-4A3F-A579-C4AC01484696}" destId="{573B2ECD-757E-4E8A-BE5C-5CDDD8FECEF2}" srcOrd="0" destOrd="0" parTransId="{F74A9676-2011-4063-BA3E-0EE5AA33E10D}" sibTransId="{1D2A2299-26B9-4FE9-A8CA-EFA5F14CE252}"/>
    <dgm:cxn modelId="{E59BD63C-8DBC-46B5-B4FB-071C1A9FD2AD}" srcId="{A216FF1E-D324-461B-B486-F53EC216DCB4}" destId="{0C3AA069-BF36-4455-A96D-FAC5ADB9F5D8}" srcOrd="1" destOrd="0" parTransId="{A404420E-0CB8-4037-ABDD-2118E8F29B85}" sibTransId="{B3DD3422-5CE4-4D91-A946-554E789366E4}"/>
    <dgm:cxn modelId="{5540C415-3884-4B55-AF67-7C84F1947858}" type="presOf" srcId="{8B0A22CD-75E2-4A3F-A579-C4AC01484696}" destId="{3D22BF36-1E81-447F-AB50-5E05636C14E0}" srcOrd="0" destOrd="0" presId="urn:microsoft.com/office/officeart/2005/8/layout/hProcess4"/>
    <dgm:cxn modelId="{33E0E01C-56DD-422D-B14B-8AE51DB13B07}" type="presOf" srcId="{0C3AA069-BF36-4455-A96D-FAC5ADB9F5D8}" destId="{421EF7ED-F3EC-48AD-AE15-D1C595084B01}" srcOrd="1" destOrd="1" presId="urn:microsoft.com/office/officeart/2005/8/layout/hProcess4"/>
    <dgm:cxn modelId="{B528C634-F656-4265-8FAC-FC859213A33A}" srcId="{A216FF1E-D324-461B-B486-F53EC216DCB4}" destId="{4DFC2F56-C646-482C-8ABB-CD1878C968A4}" srcOrd="0" destOrd="0" parTransId="{E8E78E7B-A0FF-40D2-A729-C3A0ED91DACC}" sibTransId="{F136D7CE-402D-4959-A9B0-EC099B145262}"/>
    <dgm:cxn modelId="{E19C0960-9D31-4106-A064-16DA23356DA6}" type="presOf" srcId="{27BD2F3D-295A-4144-A289-0EF4FC1CCA04}" destId="{E2B824B1-62F3-49FB-8312-FB9A113E674E}" srcOrd="1" destOrd="0" presId="urn:microsoft.com/office/officeart/2005/8/layout/hProcess4"/>
    <dgm:cxn modelId="{75E63E63-2423-4905-978C-1462046D15B4}" srcId="{E721EB37-2367-4CC7-9565-989FFAC74998}" destId="{C5D2DC50-1EA0-4CA7-8ABE-A6C85AAC032E}" srcOrd="0" destOrd="0" parTransId="{A8112B5F-C490-4CCF-878C-EF567FDF8C7D}" sibTransId="{A193E58E-FBAE-48DF-9C46-9E9E9439E724}"/>
    <dgm:cxn modelId="{7598E0B7-003D-4064-BDD2-66C4B4CF62BA}" type="presOf" srcId="{1BDA874C-C6DE-423F-AEE0-75B75ACB711A}" destId="{D37AE8C4-B172-4868-BF8F-D65384C1514E}" srcOrd="0" destOrd="0" presId="urn:microsoft.com/office/officeart/2005/8/layout/hProcess4"/>
    <dgm:cxn modelId="{BB21BB89-AC2C-4FFE-92F1-E7607640CEF2}" type="presOf" srcId="{27BD2F3D-295A-4144-A289-0EF4FC1CCA04}" destId="{5FD976BF-18EC-4970-BFB8-E7C3C0C538EA}" srcOrd="0" destOrd="0" presId="urn:microsoft.com/office/officeart/2005/8/layout/hProcess4"/>
    <dgm:cxn modelId="{F19A2997-C3BB-40A3-9DC0-F3937A054B98}" type="presOf" srcId="{1EAF66E0-142B-475A-BD23-A253EEEBE751}" destId="{AE9B8A14-69F6-4468-9B85-08CCDE78C7B8}" srcOrd="0" destOrd="0" presId="urn:microsoft.com/office/officeart/2005/8/layout/hProcess4"/>
    <dgm:cxn modelId="{57DA7F9C-08D1-490B-9872-0CF82B9FF1A9}" type="presOf" srcId="{9614F94F-3B17-4F7E-962A-AC250C9AA621}" destId="{CF86762A-9A74-4D92-BB5A-87D04C3A4063}" srcOrd="0" destOrd="0" presId="urn:microsoft.com/office/officeart/2005/8/layout/hProcess4"/>
    <dgm:cxn modelId="{62218020-FBDE-47CC-A379-D4FE38E76101}" srcId="{1BDA874C-C6DE-423F-AEE0-75B75ACB711A}" destId="{1EAF66E0-142B-475A-BD23-A253EEEBE751}" srcOrd="3" destOrd="0" parTransId="{4131E497-AE6A-49AF-AD39-EDDFF0E10FC5}" sibTransId="{5483405C-BFDD-43E5-98BF-20B0AF9B4156}"/>
    <dgm:cxn modelId="{51326FD6-376A-4A66-97F3-EDDADC23ECCD}" type="presOf" srcId="{4DFC2F56-C646-482C-8ABB-CD1878C968A4}" destId="{F17A0F7E-B701-44CA-A58E-C7A80279E56C}" srcOrd="0" destOrd="0" presId="urn:microsoft.com/office/officeart/2005/8/layout/hProcess4"/>
    <dgm:cxn modelId="{ADA01B94-482F-48CB-8B71-77083D0FA678}" type="presOf" srcId="{C5D2DC50-1EA0-4CA7-8ABE-A6C85AAC032E}" destId="{467F6859-D4D3-43C2-99FD-25D96BF8D60F}" srcOrd="0" destOrd="0" presId="urn:microsoft.com/office/officeart/2005/8/layout/hProcess4"/>
    <dgm:cxn modelId="{C89339F4-A8D9-4B6E-A995-9DB51B7A8E50}" type="presOf" srcId="{A216FF1E-D324-461B-B486-F53EC216DCB4}" destId="{0F6DA763-ABCB-4951-BAE7-79607A16BCE2}" srcOrd="0" destOrd="0" presId="urn:microsoft.com/office/officeart/2005/8/layout/hProcess4"/>
    <dgm:cxn modelId="{A17D7C2F-A603-46EA-A0B7-A466904325CE}" type="presOf" srcId="{4DFC2F56-C646-482C-8ABB-CD1878C968A4}" destId="{421EF7ED-F3EC-48AD-AE15-D1C595084B01}" srcOrd="1" destOrd="0" presId="urn:microsoft.com/office/officeart/2005/8/layout/hProcess4"/>
    <dgm:cxn modelId="{104C75F5-81B3-4C95-AAB2-20A72411ED68}" srcId="{1BDA874C-C6DE-423F-AEE0-75B75ACB711A}" destId="{8B0A22CD-75E2-4A3F-A579-C4AC01484696}" srcOrd="1" destOrd="0" parTransId="{BF929954-6599-4C62-960F-7D37D02EEC16}" sibTransId="{ABF0AA75-AFEB-4653-9A38-4497230CC777}"/>
    <dgm:cxn modelId="{3E38F3F9-DA3D-4CB7-99CD-E3B8C8BDEF32}" type="presOf" srcId="{E721EB37-2367-4CC7-9565-989FFAC74998}" destId="{5EBB1EC5-D195-446A-921A-BCAC91219798}" srcOrd="0" destOrd="0" presId="urn:microsoft.com/office/officeart/2005/8/layout/hProcess4"/>
    <dgm:cxn modelId="{5A11D2A3-E2A3-4C41-BA53-A20AD22D58A9}" type="presOf" srcId="{573B2ECD-757E-4E8A-BE5C-5CDDD8FECEF2}" destId="{D2B44EA8-782D-4315-AA2C-B19692218C06}" srcOrd="0" destOrd="0" presId="urn:microsoft.com/office/officeart/2005/8/layout/hProcess4"/>
    <dgm:cxn modelId="{8185A1E6-A2D8-4FC4-B0B7-78B6C46D1530}" type="presOf" srcId="{ABF0AA75-AFEB-4653-9A38-4497230CC777}" destId="{BEEAA2F1-78E9-4003-BDBA-6C3B81665CD2}" srcOrd="0" destOrd="0" presId="urn:microsoft.com/office/officeart/2005/8/layout/hProcess4"/>
    <dgm:cxn modelId="{3A4C5415-DAB5-4DAA-BB4F-D94FADCD1445}" srcId="{1BDA874C-C6DE-423F-AEE0-75B75ACB711A}" destId="{A216FF1E-D324-461B-B486-F53EC216DCB4}" srcOrd="2" destOrd="0" parTransId="{DF23586A-1932-4F08-A47D-366853CE9672}" sibTransId="{63DED96A-EDF0-4A14-B0EA-D1B3298D6E68}"/>
    <dgm:cxn modelId="{35FD8674-A951-4F79-BCF4-3D3172F652C4}" type="presOf" srcId="{63DED96A-EDF0-4A14-B0EA-D1B3298D6E68}" destId="{575BF485-99E5-46E7-8809-E3A6FB9D9F5E}" srcOrd="0" destOrd="0" presId="urn:microsoft.com/office/officeart/2005/8/layout/hProcess4"/>
    <dgm:cxn modelId="{31C02FA0-F837-4C1B-817A-5063299C5FB9}" type="presOf" srcId="{C5D2DC50-1EA0-4CA7-8ABE-A6C85AAC032E}" destId="{74D7D483-9A8A-4548-871C-A6CA334B1F28}" srcOrd="1" destOrd="0" presId="urn:microsoft.com/office/officeart/2005/8/layout/hProcess4"/>
    <dgm:cxn modelId="{22B2FD1A-B07A-4322-B50B-0C61F7214816}" srcId="{1BDA874C-C6DE-423F-AEE0-75B75ACB711A}" destId="{E721EB37-2367-4CC7-9565-989FFAC74998}" srcOrd="0" destOrd="0" parTransId="{48F903AF-D601-496A-B42F-346ABC7D38DC}" sibTransId="{9614F94F-3B17-4F7E-962A-AC250C9AA621}"/>
    <dgm:cxn modelId="{6D91E124-9481-461D-9933-FF903E19DB1D}" srcId="{1EAF66E0-142B-475A-BD23-A253EEEBE751}" destId="{27BD2F3D-295A-4144-A289-0EF4FC1CCA04}" srcOrd="0" destOrd="0" parTransId="{8C2562E4-3803-4AF1-92A1-760C7F970846}" sibTransId="{AC55C1CE-151C-40E4-8901-6CCA64EACA04}"/>
    <dgm:cxn modelId="{89097A38-E9E7-4FC8-9111-82EC033DEC76}" type="presOf" srcId="{0C3AA069-BF36-4455-A96D-FAC5ADB9F5D8}" destId="{F17A0F7E-B701-44CA-A58E-C7A80279E56C}" srcOrd="0" destOrd="1" presId="urn:microsoft.com/office/officeart/2005/8/layout/hProcess4"/>
    <dgm:cxn modelId="{4AE52FAF-7F66-4CDC-A8A7-4FECF72EEA7E}" type="presParOf" srcId="{D37AE8C4-B172-4868-BF8F-D65384C1514E}" destId="{5D45F9E3-C141-4558-B2CE-66749976D814}" srcOrd="0" destOrd="0" presId="urn:microsoft.com/office/officeart/2005/8/layout/hProcess4"/>
    <dgm:cxn modelId="{0CB62FC6-F0FD-468C-9B50-72C3374A188D}" type="presParOf" srcId="{D37AE8C4-B172-4868-BF8F-D65384C1514E}" destId="{C8533828-2945-44CE-B8A8-06DEE58DF6B6}" srcOrd="1" destOrd="0" presId="urn:microsoft.com/office/officeart/2005/8/layout/hProcess4"/>
    <dgm:cxn modelId="{DC461EE1-E15A-486E-BA84-862B8EB009F3}" type="presParOf" srcId="{D37AE8C4-B172-4868-BF8F-D65384C1514E}" destId="{6EB813BB-7FE1-4595-8526-3E2026CC5ABD}" srcOrd="2" destOrd="0" presId="urn:microsoft.com/office/officeart/2005/8/layout/hProcess4"/>
    <dgm:cxn modelId="{20318FEE-FB12-4A49-A757-22386AB624D8}" type="presParOf" srcId="{6EB813BB-7FE1-4595-8526-3E2026CC5ABD}" destId="{65F94429-CF8A-46D3-95EA-B37690FD5E17}" srcOrd="0" destOrd="0" presId="urn:microsoft.com/office/officeart/2005/8/layout/hProcess4"/>
    <dgm:cxn modelId="{79FBBA61-0F46-45B1-B392-45851FFC6549}" type="presParOf" srcId="{65F94429-CF8A-46D3-95EA-B37690FD5E17}" destId="{0CA30D1D-88AF-4632-B494-B25E03001F84}" srcOrd="0" destOrd="0" presId="urn:microsoft.com/office/officeart/2005/8/layout/hProcess4"/>
    <dgm:cxn modelId="{2C921280-6E2E-4C8F-B9D2-11ACBF7E2B4A}" type="presParOf" srcId="{65F94429-CF8A-46D3-95EA-B37690FD5E17}" destId="{467F6859-D4D3-43C2-99FD-25D96BF8D60F}" srcOrd="1" destOrd="0" presId="urn:microsoft.com/office/officeart/2005/8/layout/hProcess4"/>
    <dgm:cxn modelId="{082CEE6D-971C-4683-9BEF-9605289E02F7}" type="presParOf" srcId="{65F94429-CF8A-46D3-95EA-B37690FD5E17}" destId="{74D7D483-9A8A-4548-871C-A6CA334B1F28}" srcOrd="2" destOrd="0" presId="urn:microsoft.com/office/officeart/2005/8/layout/hProcess4"/>
    <dgm:cxn modelId="{2897359A-92E7-4662-95FF-17332E05532C}" type="presParOf" srcId="{65F94429-CF8A-46D3-95EA-B37690FD5E17}" destId="{5EBB1EC5-D195-446A-921A-BCAC91219798}" srcOrd="3" destOrd="0" presId="urn:microsoft.com/office/officeart/2005/8/layout/hProcess4"/>
    <dgm:cxn modelId="{90B8B582-46C9-4FC1-8551-468C4190A7B6}" type="presParOf" srcId="{65F94429-CF8A-46D3-95EA-B37690FD5E17}" destId="{9A17E159-8457-4E97-8A9E-9DF307A2C33D}" srcOrd="4" destOrd="0" presId="urn:microsoft.com/office/officeart/2005/8/layout/hProcess4"/>
    <dgm:cxn modelId="{2BC668CF-37E5-4A5F-B7E0-31ADC860530B}" type="presParOf" srcId="{6EB813BB-7FE1-4595-8526-3E2026CC5ABD}" destId="{CF86762A-9A74-4D92-BB5A-87D04C3A4063}" srcOrd="1" destOrd="0" presId="urn:microsoft.com/office/officeart/2005/8/layout/hProcess4"/>
    <dgm:cxn modelId="{609729FB-188F-4D49-88BE-9F7463BBD0D2}" type="presParOf" srcId="{6EB813BB-7FE1-4595-8526-3E2026CC5ABD}" destId="{86B34D89-9404-4D60-8D49-7109B6D25AAE}" srcOrd="2" destOrd="0" presId="urn:microsoft.com/office/officeart/2005/8/layout/hProcess4"/>
    <dgm:cxn modelId="{97CB05EA-34AC-4CD0-941F-E1CFBF77EEB7}" type="presParOf" srcId="{86B34D89-9404-4D60-8D49-7109B6D25AAE}" destId="{C16717BF-A114-4873-805A-44F9EFD2C41B}" srcOrd="0" destOrd="0" presId="urn:microsoft.com/office/officeart/2005/8/layout/hProcess4"/>
    <dgm:cxn modelId="{590F9905-6458-4582-81DE-C01BCCE41798}" type="presParOf" srcId="{86B34D89-9404-4D60-8D49-7109B6D25AAE}" destId="{D2B44EA8-782D-4315-AA2C-B19692218C06}" srcOrd="1" destOrd="0" presId="urn:microsoft.com/office/officeart/2005/8/layout/hProcess4"/>
    <dgm:cxn modelId="{6D006C6E-B73E-420C-AE1C-CF758CC29E74}" type="presParOf" srcId="{86B34D89-9404-4D60-8D49-7109B6D25AAE}" destId="{CFA08250-D32F-4FD1-BB6F-2DDC19330DE6}" srcOrd="2" destOrd="0" presId="urn:microsoft.com/office/officeart/2005/8/layout/hProcess4"/>
    <dgm:cxn modelId="{8209C9CF-07E4-4F3A-9BDA-92604307091D}" type="presParOf" srcId="{86B34D89-9404-4D60-8D49-7109B6D25AAE}" destId="{3D22BF36-1E81-447F-AB50-5E05636C14E0}" srcOrd="3" destOrd="0" presId="urn:microsoft.com/office/officeart/2005/8/layout/hProcess4"/>
    <dgm:cxn modelId="{AD1FC0B3-D70A-4F8F-B620-484C0121971C}" type="presParOf" srcId="{86B34D89-9404-4D60-8D49-7109B6D25AAE}" destId="{BB2AB3E6-59F2-4437-A2B9-E3AE90C4E90A}" srcOrd="4" destOrd="0" presId="urn:microsoft.com/office/officeart/2005/8/layout/hProcess4"/>
    <dgm:cxn modelId="{E65C5496-F05B-45B1-96B9-641C1911B4AE}" type="presParOf" srcId="{6EB813BB-7FE1-4595-8526-3E2026CC5ABD}" destId="{BEEAA2F1-78E9-4003-BDBA-6C3B81665CD2}" srcOrd="3" destOrd="0" presId="urn:microsoft.com/office/officeart/2005/8/layout/hProcess4"/>
    <dgm:cxn modelId="{93283483-B247-4D07-8F4A-7380322FA9AB}" type="presParOf" srcId="{6EB813BB-7FE1-4595-8526-3E2026CC5ABD}" destId="{EAD06D69-ACC5-4F15-ADF8-5E1C221C447A}" srcOrd="4" destOrd="0" presId="urn:microsoft.com/office/officeart/2005/8/layout/hProcess4"/>
    <dgm:cxn modelId="{94818A9D-790E-4AAF-BF55-AC313AFE6233}" type="presParOf" srcId="{EAD06D69-ACC5-4F15-ADF8-5E1C221C447A}" destId="{2B0169C4-DB1F-4CDD-8059-7EE00BC44052}" srcOrd="0" destOrd="0" presId="urn:microsoft.com/office/officeart/2005/8/layout/hProcess4"/>
    <dgm:cxn modelId="{55104C1C-DFE4-4F1C-A898-C89051D1649E}" type="presParOf" srcId="{EAD06D69-ACC5-4F15-ADF8-5E1C221C447A}" destId="{F17A0F7E-B701-44CA-A58E-C7A80279E56C}" srcOrd="1" destOrd="0" presId="urn:microsoft.com/office/officeart/2005/8/layout/hProcess4"/>
    <dgm:cxn modelId="{A9F25EEC-80D8-4C15-B20B-73F16483CA35}" type="presParOf" srcId="{EAD06D69-ACC5-4F15-ADF8-5E1C221C447A}" destId="{421EF7ED-F3EC-48AD-AE15-D1C595084B01}" srcOrd="2" destOrd="0" presId="urn:microsoft.com/office/officeart/2005/8/layout/hProcess4"/>
    <dgm:cxn modelId="{3651ACBE-DB93-49A5-A89B-3313779BFE2A}" type="presParOf" srcId="{EAD06D69-ACC5-4F15-ADF8-5E1C221C447A}" destId="{0F6DA763-ABCB-4951-BAE7-79607A16BCE2}" srcOrd="3" destOrd="0" presId="urn:microsoft.com/office/officeart/2005/8/layout/hProcess4"/>
    <dgm:cxn modelId="{ADF1DBB1-401D-4E96-B9ED-53DFBD3B01A9}" type="presParOf" srcId="{EAD06D69-ACC5-4F15-ADF8-5E1C221C447A}" destId="{AB86C536-314D-4E49-A616-3EF1548DCE2A}" srcOrd="4" destOrd="0" presId="urn:microsoft.com/office/officeart/2005/8/layout/hProcess4"/>
    <dgm:cxn modelId="{80F4036B-AF5C-447D-9937-AE868D133D90}" type="presParOf" srcId="{6EB813BB-7FE1-4595-8526-3E2026CC5ABD}" destId="{575BF485-99E5-46E7-8809-E3A6FB9D9F5E}" srcOrd="5" destOrd="0" presId="urn:microsoft.com/office/officeart/2005/8/layout/hProcess4"/>
    <dgm:cxn modelId="{D19B4926-3A7D-43AA-BE23-5EFD759375C8}" type="presParOf" srcId="{6EB813BB-7FE1-4595-8526-3E2026CC5ABD}" destId="{29FD7AE8-642F-4C71-B09B-164EA9871123}" srcOrd="6" destOrd="0" presId="urn:microsoft.com/office/officeart/2005/8/layout/hProcess4"/>
    <dgm:cxn modelId="{21E868A9-903F-4F30-A790-29F06F6245FA}" type="presParOf" srcId="{29FD7AE8-642F-4C71-B09B-164EA9871123}" destId="{D7F04C78-F40A-4387-8B86-FC805FF975BE}" srcOrd="0" destOrd="0" presId="urn:microsoft.com/office/officeart/2005/8/layout/hProcess4"/>
    <dgm:cxn modelId="{CF12F77B-D8E2-43C5-8ADF-EAAE46F47DB0}" type="presParOf" srcId="{29FD7AE8-642F-4C71-B09B-164EA9871123}" destId="{5FD976BF-18EC-4970-BFB8-E7C3C0C538EA}" srcOrd="1" destOrd="0" presId="urn:microsoft.com/office/officeart/2005/8/layout/hProcess4"/>
    <dgm:cxn modelId="{8A2F541D-4068-4BC0-A59E-94798851D6B6}" type="presParOf" srcId="{29FD7AE8-642F-4C71-B09B-164EA9871123}" destId="{E2B824B1-62F3-49FB-8312-FB9A113E674E}" srcOrd="2" destOrd="0" presId="urn:microsoft.com/office/officeart/2005/8/layout/hProcess4"/>
    <dgm:cxn modelId="{297C56E2-273B-4168-ACC0-9A529D864085}" type="presParOf" srcId="{29FD7AE8-642F-4C71-B09B-164EA9871123}" destId="{AE9B8A14-69F6-4468-9B85-08CCDE78C7B8}" srcOrd="3" destOrd="0" presId="urn:microsoft.com/office/officeart/2005/8/layout/hProcess4"/>
    <dgm:cxn modelId="{BEDFDD6B-62A1-43B4-BACA-D56DA3187F42}" type="presParOf" srcId="{29FD7AE8-642F-4C71-B09B-164EA9871123}" destId="{B4CB793A-8815-47D1-AD9C-2FC25218FDF0}"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7F6859-D4D3-43C2-99FD-25D96BF8D60F}">
      <dsp:nvSpPr>
        <dsp:cNvPr id="0" name=""/>
        <dsp:cNvSpPr/>
      </dsp:nvSpPr>
      <dsp:spPr>
        <a:xfrm>
          <a:off x="139" y="1076628"/>
          <a:ext cx="2346281" cy="1800664"/>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57150" lvl="1" indent="-57150" algn="l" defTabSz="488950">
            <a:lnSpc>
              <a:spcPct val="90000"/>
            </a:lnSpc>
            <a:spcBef>
              <a:spcPct val="0"/>
            </a:spcBef>
            <a:spcAft>
              <a:spcPct val="15000"/>
            </a:spcAft>
            <a:buChar char="••"/>
          </a:pPr>
          <a:r>
            <a:rPr lang="en-US" sz="1100" kern="1200" dirty="0" smtClean="0">
              <a:latin typeface="Arial" panose="020B0604020202020204" pitchFamily="34" charset="0"/>
              <a:cs typeface="Arial" panose="020B0604020202020204" pitchFamily="34" charset="0"/>
            </a:rPr>
            <a:t>Submit mapping request online to the respective discipline that the exchange module belongs to.</a:t>
          </a:r>
          <a:br>
            <a:rPr lang="en-US" sz="1100" kern="1200" dirty="0" smtClean="0">
              <a:latin typeface="Arial" panose="020B0604020202020204" pitchFamily="34" charset="0"/>
              <a:cs typeface="Arial" panose="020B0604020202020204" pitchFamily="34" charset="0"/>
            </a:rPr>
          </a:br>
          <a:endParaRPr lang="en-GB" sz="1100" kern="1200" dirty="0">
            <a:latin typeface="Arial" panose="020B0604020202020204" pitchFamily="34" charset="0"/>
            <a:cs typeface="Arial" panose="020B0604020202020204" pitchFamily="34" charset="0"/>
          </a:endParaRPr>
        </a:p>
      </dsp:txBody>
      <dsp:txXfrm>
        <a:off x="41577" y="1118066"/>
        <a:ext cx="2263405" cy="1331931"/>
      </dsp:txXfrm>
    </dsp:sp>
    <dsp:sp modelId="{CF86762A-9A74-4D92-BB5A-87D04C3A4063}">
      <dsp:nvSpPr>
        <dsp:cNvPr id="0" name=""/>
        <dsp:cNvSpPr/>
      </dsp:nvSpPr>
      <dsp:spPr>
        <a:xfrm>
          <a:off x="855673" y="887310"/>
          <a:ext cx="3376367" cy="3050401"/>
        </a:xfrm>
        <a:prstGeom prst="leftCircularArrow">
          <a:avLst>
            <a:gd name="adj1" fmla="val 2274"/>
            <a:gd name="adj2" fmla="val 274195"/>
            <a:gd name="adj3" fmla="val 1692844"/>
            <a:gd name="adj4" fmla="val 8667628"/>
            <a:gd name="adj5" fmla="val 2653"/>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EBB1EC5-D195-446A-921A-BCAC91219798}">
      <dsp:nvSpPr>
        <dsp:cNvPr id="0" name=""/>
        <dsp:cNvSpPr/>
      </dsp:nvSpPr>
      <dsp:spPr>
        <a:xfrm>
          <a:off x="714675" y="2660296"/>
          <a:ext cx="1577263" cy="627225"/>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kern="1200" dirty="0" smtClean="0">
              <a:latin typeface="Arial" panose="020B0604020202020204" pitchFamily="34" charset="0"/>
              <a:cs typeface="Arial" panose="020B0604020202020204" pitchFamily="34" charset="0"/>
            </a:rPr>
            <a:t>First Step</a:t>
          </a:r>
          <a:endParaRPr lang="en-GB" sz="1600" kern="1200" dirty="0">
            <a:latin typeface="Arial" panose="020B0604020202020204" pitchFamily="34" charset="0"/>
            <a:cs typeface="Arial" panose="020B0604020202020204" pitchFamily="34" charset="0"/>
          </a:endParaRPr>
        </a:p>
      </dsp:txBody>
      <dsp:txXfrm>
        <a:off x="733046" y="2678667"/>
        <a:ext cx="1540521" cy="590483"/>
      </dsp:txXfrm>
    </dsp:sp>
    <dsp:sp modelId="{D2B44EA8-782D-4315-AA2C-B19692218C06}">
      <dsp:nvSpPr>
        <dsp:cNvPr id="0" name=""/>
        <dsp:cNvSpPr/>
      </dsp:nvSpPr>
      <dsp:spPr>
        <a:xfrm>
          <a:off x="2676778" y="888583"/>
          <a:ext cx="3438456" cy="2174346"/>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57150" lvl="1" indent="-57150" algn="l" defTabSz="488950">
            <a:lnSpc>
              <a:spcPct val="90000"/>
            </a:lnSpc>
            <a:spcBef>
              <a:spcPct val="0"/>
            </a:spcBef>
            <a:spcAft>
              <a:spcPct val="15000"/>
            </a:spcAft>
            <a:buChar char="••"/>
          </a:pPr>
          <a:r>
            <a:rPr lang="en-US" sz="1100" kern="1200" dirty="0" smtClean="0">
              <a:latin typeface="Arial" panose="020B0604020202020204" pitchFamily="34" charset="0"/>
              <a:cs typeface="Arial" panose="020B0604020202020204" pitchFamily="34" charset="0"/>
            </a:rPr>
            <a:t>If assigned a module code that is found in the GL </a:t>
          </a:r>
          <a:r>
            <a:rPr lang="en-US" sz="1100" kern="1200" dirty="0" err="1" smtClean="0">
              <a:latin typeface="Arial" panose="020B0604020202020204" pitchFamily="34" charset="0"/>
              <a:cs typeface="Arial" panose="020B0604020202020204" pitchFamily="34" charset="0"/>
            </a:rPr>
            <a:t>recognised</a:t>
          </a:r>
          <a:r>
            <a:rPr lang="en-US" sz="1100" kern="1200" dirty="0" smtClean="0">
              <a:latin typeface="Arial" panose="020B0604020202020204" pitchFamily="34" charset="0"/>
              <a:cs typeface="Arial" panose="020B0604020202020204" pitchFamily="34" charset="0"/>
            </a:rPr>
            <a:t> list of modules, no further action to be taken. Ensure that your this is the module you need to fulfil the major requirements.</a:t>
          </a:r>
          <a:endParaRPr lang="en-GB" sz="1100" kern="1200" dirty="0">
            <a:latin typeface="Arial" panose="020B0604020202020204" pitchFamily="34" charset="0"/>
            <a:cs typeface="Arial" panose="020B0604020202020204" pitchFamily="34" charset="0"/>
          </a:endParaRPr>
        </a:p>
        <a:p>
          <a:pPr marL="57150" lvl="1" indent="-57150" algn="l" defTabSz="488950">
            <a:lnSpc>
              <a:spcPct val="90000"/>
            </a:lnSpc>
            <a:spcBef>
              <a:spcPct val="0"/>
            </a:spcBef>
            <a:spcAft>
              <a:spcPct val="15000"/>
            </a:spcAft>
            <a:buChar char="••"/>
          </a:pPr>
          <a:endParaRPr lang="en-GB" sz="1100" kern="1200" dirty="0">
            <a:latin typeface="Arial" panose="020B0604020202020204" pitchFamily="34" charset="0"/>
            <a:cs typeface="Arial" panose="020B0604020202020204" pitchFamily="34" charset="0"/>
          </a:endParaRPr>
        </a:p>
        <a:p>
          <a:pPr marL="57150" lvl="1" indent="-57150" algn="l" defTabSz="488950">
            <a:lnSpc>
              <a:spcPct val="90000"/>
            </a:lnSpc>
            <a:spcBef>
              <a:spcPct val="0"/>
            </a:spcBef>
            <a:spcAft>
              <a:spcPct val="15000"/>
            </a:spcAft>
            <a:buChar char="••"/>
          </a:pPr>
          <a:r>
            <a:rPr lang="en-US" sz="1100" kern="1200" dirty="0" smtClean="0">
              <a:latin typeface="Arial" panose="020B0604020202020204" pitchFamily="34" charset="0"/>
              <a:cs typeface="Arial" panose="020B0604020202020204" pitchFamily="34" charset="0"/>
            </a:rPr>
            <a:t>If assigned a non </a:t>
          </a:r>
          <a:r>
            <a:rPr lang="en-US" sz="1100" kern="1200" dirty="0" err="1" smtClean="0">
              <a:latin typeface="Arial" panose="020B0604020202020204" pitchFamily="34" charset="0"/>
              <a:cs typeface="Arial" panose="020B0604020202020204" pitchFamily="34" charset="0"/>
            </a:rPr>
            <a:t>recognised</a:t>
          </a:r>
          <a:r>
            <a:rPr lang="en-US" sz="1100" kern="1200" dirty="0" smtClean="0">
              <a:latin typeface="Arial" panose="020B0604020202020204" pitchFamily="34" charset="0"/>
              <a:cs typeface="Arial" panose="020B0604020202020204" pitchFamily="34" charset="0"/>
            </a:rPr>
            <a:t> module, either try mapping another module or read the module towards UE.</a:t>
          </a:r>
          <a:endParaRPr lang="en-GB" sz="1100" kern="1200" dirty="0">
            <a:latin typeface="Arial" panose="020B0604020202020204" pitchFamily="34" charset="0"/>
            <a:cs typeface="Arial" panose="020B0604020202020204" pitchFamily="34" charset="0"/>
          </a:endParaRPr>
        </a:p>
      </dsp:txBody>
      <dsp:txXfrm>
        <a:off x="2726816" y="1404553"/>
        <a:ext cx="3338380" cy="1608339"/>
      </dsp:txXfrm>
    </dsp:sp>
    <dsp:sp modelId="{BEEAA2F1-78E9-4003-BDBA-6C3B81665CD2}">
      <dsp:nvSpPr>
        <dsp:cNvPr id="0" name=""/>
        <dsp:cNvSpPr/>
      </dsp:nvSpPr>
      <dsp:spPr>
        <a:xfrm>
          <a:off x="4555158" y="43963"/>
          <a:ext cx="3080784" cy="3080784"/>
        </a:xfrm>
        <a:prstGeom prst="circularArrow">
          <a:avLst>
            <a:gd name="adj1" fmla="val 2252"/>
            <a:gd name="adj2" fmla="val 271350"/>
            <a:gd name="adj3" fmla="val 19734443"/>
            <a:gd name="adj4" fmla="val 12756815"/>
            <a:gd name="adj5" fmla="val 2627"/>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D22BF36-1E81-447F-AB50-5E05636C14E0}">
      <dsp:nvSpPr>
        <dsp:cNvPr id="0" name=""/>
        <dsp:cNvSpPr/>
      </dsp:nvSpPr>
      <dsp:spPr>
        <a:xfrm>
          <a:off x="4072714" y="794636"/>
          <a:ext cx="1577263" cy="627225"/>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kern="1200" dirty="0" smtClean="0">
              <a:latin typeface="Arial" panose="020B0604020202020204" pitchFamily="34" charset="0"/>
              <a:cs typeface="Arial" panose="020B0604020202020204" pitchFamily="34" charset="0"/>
            </a:rPr>
            <a:t>Second Step</a:t>
          </a:r>
          <a:endParaRPr lang="en-GB" sz="1600" kern="1200" dirty="0">
            <a:latin typeface="Arial" panose="020B0604020202020204" pitchFamily="34" charset="0"/>
            <a:cs typeface="Arial" panose="020B0604020202020204" pitchFamily="34" charset="0"/>
          </a:endParaRPr>
        </a:p>
      </dsp:txBody>
      <dsp:txXfrm>
        <a:off x="4091085" y="813007"/>
        <a:ext cx="1540521" cy="590483"/>
      </dsp:txXfrm>
    </dsp:sp>
    <dsp:sp modelId="{7B1E8508-EA14-4928-9A6A-576DC9354D1B}">
      <dsp:nvSpPr>
        <dsp:cNvPr id="0" name=""/>
        <dsp:cNvSpPr/>
      </dsp:nvSpPr>
      <dsp:spPr>
        <a:xfrm>
          <a:off x="6445591" y="1047378"/>
          <a:ext cx="2295498" cy="1859586"/>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57150" lvl="1" indent="-57150" algn="l" defTabSz="488950">
            <a:lnSpc>
              <a:spcPct val="90000"/>
            </a:lnSpc>
            <a:spcBef>
              <a:spcPct val="0"/>
            </a:spcBef>
            <a:spcAft>
              <a:spcPct val="15000"/>
            </a:spcAft>
            <a:buChar char="••"/>
          </a:pPr>
          <a:r>
            <a:rPr lang="en-US" sz="1100" kern="1200" dirty="0" smtClean="0">
              <a:latin typeface="Arial" panose="020B0604020202020204" pitchFamily="34" charset="0"/>
              <a:cs typeface="Arial" panose="020B0604020202020204" pitchFamily="34" charset="0"/>
            </a:rPr>
            <a:t>Submit to Dean’s Office the necessary documents for credit transfer after completing exchange. </a:t>
          </a:r>
          <a:endParaRPr lang="en-GB" sz="1100" kern="1200" dirty="0">
            <a:latin typeface="Arial" panose="020B0604020202020204" pitchFamily="34" charset="0"/>
            <a:cs typeface="Arial" panose="020B0604020202020204" pitchFamily="34" charset="0"/>
          </a:endParaRPr>
        </a:p>
      </dsp:txBody>
      <dsp:txXfrm>
        <a:off x="6488385" y="1090172"/>
        <a:ext cx="2209910" cy="1375515"/>
      </dsp:txXfrm>
    </dsp:sp>
    <dsp:sp modelId="{5BCD14FA-0D42-4581-BEB1-272683A93538}">
      <dsp:nvSpPr>
        <dsp:cNvPr id="0" name=""/>
        <dsp:cNvSpPr/>
      </dsp:nvSpPr>
      <dsp:spPr>
        <a:xfrm>
          <a:off x="7100445" y="2395321"/>
          <a:ext cx="1577263" cy="627225"/>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kern="1200" dirty="0" smtClean="0">
              <a:latin typeface="Arial" panose="020B0604020202020204" pitchFamily="34" charset="0"/>
              <a:cs typeface="Arial" panose="020B0604020202020204" pitchFamily="34" charset="0"/>
            </a:rPr>
            <a:t>Third Step</a:t>
          </a:r>
          <a:endParaRPr lang="en-GB" sz="1600" kern="1200" dirty="0">
            <a:latin typeface="Arial" panose="020B0604020202020204" pitchFamily="34" charset="0"/>
            <a:cs typeface="Arial" panose="020B0604020202020204" pitchFamily="34" charset="0"/>
          </a:endParaRPr>
        </a:p>
      </dsp:txBody>
      <dsp:txXfrm>
        <a:off x="7118816" y="2413692"/>
        <a:ext cx="1540521" cy="5904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7F6859-D4D3-43C2-99FD-25D96BF8D60F}">
      <dsp:nvSpPr>
        <dsp:cNvPr id="0" name=""/>
        <dsp:cNvSpPr/>
      </dsp:nvSpPr>
      <dsp:spPr>
        <a:xfrm>
          <a:off x="1608" y="1156482"/>
          <a:ext cx="1735859" cy="1431720"/>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57150" lvl="1" indent="-57150" algn="l" defTabSz="488950">
            <a:lnSpc>
              <a:spcPct val="90000"/>
            </a:lnSpc>
            <a:spcBef>
              <a:spcPct val="0"/>
            </a:spcBef>
            <a:spcAft>
              <a:spcPct val="15000"/>
            </a:spcAft>
            <a:buChar char="••"/>
          </a:pPr>
          <a:r>
            <a:rPr lang="en-US" sz="1100" kern="1200" dirty="0" smtClean="0">
              <a:latin typeface="Arial" panose="020B0604020202020204" pitchFamily="34" charset="0"/>
              <a:cs typeface="Arial" panose="020B0604020202020204" pitchFamily="34" charset="0"/>
            </a:rPr>
            <a:t>Submit mapping request online to the respective discipline that the exchange module belongs to.</a:t>
          </a:r>
          <a:r>
            <a:rPr lang="en-US" sz="900" kern="1200" dirty="0" smtClean="0">
              <a:latin typeface="Arial" panose="020B0604020202020204" pitchFamily="34" charset="0"/>
              <a:cs typeface="Arial" panose="020B0604020202020204" pitchFamily="34" charset="0"/>
            </a:rPr>
            <a:t/>
          </a:r>
          <a:br>
            <a:rPr lang="en-US" sz="900" kern="1200" dirty="0" smtClean="0">
              <a:latin typeface="Arial" panose="020B0604020202020204" pitchFamily="34" charset="0"/>
              <a:cs typeface="Arial" panose="020B0604020202020204" pitchFamily="34" charset="0"/>
            </a:rPr>
          </a:br>
          <a:endParaRPr lang="en-GB" sz="900" kern="1200" dirty="0">
            <a:latin typeface="Arial" panose="020B0604020202020204" pitchFamily="34" charset="0"/>
            <a:cs typeface="Arial" panose="020B0604020202020204" pitchFamily="34" charset="0"/>
          </a:endParaRPr>
        </a:p>
      </dsp:txBody>
      <dsp:txXfrm>
        <a:off x="34556" y="1189430"/>
        <a:ext cx="1669963" cy="1059027"/>
      </dsp:txXfrm>
    </dsp:sp>
    <dsp:sp modelId="{CF86762A-9A74-4D92-BB5A-87D04C3A4063}">
      <dsp:nvSpPr>
        <dsp:cNvPr id="0" name=""/>
        <dsp:cNvSpPr/>
      </dsp:nvSpPr>
      <dsp:spPr>
        <a:xfrm>
          <a:off x="960938" y="1439370"/>
          <a:ext cx="2000166" cy="2000166"/>
        </a:xfrm>
        <a:prstGeom prst="leftCircularArrow">
          <a:avLst>
            <a:gd name="adj1" fmla="val 3580"/>
            <a:gd name="adj2" fmla="val 445111"/>
            <a:gd name="adj3" fmla="val 2220622"/>
            <a:gd name="adj4" fmla="val 9024489"/>
            <a:gd name="adj5" fmla="val 4177"/>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EBB1EC5-D195-446A-921A-BCAC91219798}">
      <dsp:nvSpPr>
        <dsp:cNvPr id="0" name=""/>
        <dsp:cNvSpPr/>
      </dsp:nvSpPr>
      <dsp:spPr>
        <a:xfrm>
          <a:off x="387355" y="2281406"/>
          <a:ext cx="1542985" cy="613594"/>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b="1" kern="1200" dirty="0" smtClean="0">
              <a:latin typeface="Arial" panose="020B0604020202020204" pitchFamily="34" charset="0"/>
              <a:cs typeface="Arial" panose="020B0604020202020204" pitchFamily="34" charset="0"/>
            </a:rPr>
            <a:t>First Step</a:t>
          </a:r>
          <a:endParaRPr lang="en-GB" sz="1800" b="1" kern="1200" dirty="0">
            <a:latin typeface="Arial" panose="020B0604020202020204" pitchFamily="34" charset="0"/>
            <a:cs typeface="Arial" panose="020B0604020202020204" pitchFamily="34" charset="0"/>
          </a:endParaRPr>
        </a:p>
      </dsp:txBody>
      <dsp:txXfrm>
        <a:off x="405327" y="2299378"/>
        <a:ext cx="1507041" cy="577650"/>
      </dsp:txXfrm>
    </dsp:sp>
    <dsp:sp modelId="{D2B44EA8-782D-4315-AA2C-B19692218C06}">
      <dsp:nvSpPr>
        <dsp:cNvPr id="0" name=""/>
        <dsp:cNvSpPr/>
      </dsp:nvSpPr>
      <dsp:spPr>
        <a:xfrm>
          <a:off x="2271368" y="1156482"/>
          <a:ext cx="1735859" cy="1431720"/>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57150" lvl="1" indent="-57150" algn="l" defTabSz="488950">
            <a:lnSpc>
              <a:spcPct val="90000"/>
            </a:lnSpc>
            <a:spcBef>
              <a:spcPct val="0"/>
            </a:spcBef>
            <a:spcAft>
              <a:spcPct val="15000"/>
            </a:spcAft>
            <a:buChar char="••"/>
          </a:pPr>
          <a:r>
            <a:rPr lang="en-US" sz="1100" kern="1200" dirty="0" smtClean="0">
              <a:latin typeface="Arial" panose="020B0604020202020204" pitchFamily="34" charset="0"/>
              <a:cs typeface="Arial" panose="020B0604020202020204" pitchFamily="34" charset="0"/>
            </a:rPr>
            <a:t>If assigned a </a:t>
          </a:r>
          <a:r>
            <a:rPr lang="en-US" sz="1100" b="1" kern="1200" dirty="0" smtClean="0">
              <a:latin typeface="Arial" panose="020B0604020202020204" pitchFamily="34" charset="0"/>
              <a:cs typeface="Arial" panose="020B0604020202020204" pitchFamily="34" charset="0"/>
            </a:rPr>
            <a:t>dummy code </a:t>
          </a:r>
          <a:r>
            <a:rPr lang="en-US" sz="1100" kern="1200" dirty="0" smtClean="0">
              <a:latin typeface="Arial" panose="020B0604020202020204" pitchFamily="34" charset="0"/>
              <a:cs typeface="Arial" panose="020B0604020202020204" pitchFamily="34" charset="0"/>
            </a:rPr>
            <a:t>(second digit is ‘</a:t>
          </a:r>
          <a:r>
            <a:rPr lang="en-US" sz="1100" b="1" kern="1200" dirty="0" smtClean="0">
              <a:latin typeface="Arial" panose="020B0604020202020204" pitchFamily="34" charset="0"/>
              <a:cs typeface="Arial" panose="020B0604020202020204" pitchFamily="34" charset="0"/>
            </a:rPr>
            <a:t>7</a:t>
          </a:r>
          <a:r>
            <a:rPr lang="en-US" sz="1100" kern="1200" dirty="0" smtClean="0">
              <a:latin typeface="Arial" panose="020B0604020202020204" pitchFamily="34" charset="0"/>
              <a:cs typeface="Arial" panose="020B0604020202020204" pitchFamily="34" charset="0"/>
            </a:rPr>
            <a:t>’) send the endorsed form (print out hard copy) to the GL administrator.</a:t>
          </a:r>
          <a:endParaRPr lang="en-GB" sz="1100" kern="1200" dirty="0">
            <a:latin typeface="Arial" panose="020B0604020202020204" pitchFamily="34" charset="0"/>
            <a:cs typeface="Arial" panose="020B0604020202020204" pitchFamily="34" charset="0"/>
          </a:endParaRPr>
        </a:p>
      </dsp:txBody>
      <dsp:txXfrm>
        <a:off x="2304316" y="1496227"/>
        <a:ext cx="1669963" cy="1059027"/>
      </dsp:txXfrm>
    </dsp:sp>
    <dsp:sp modelId="{BEEAA2F1-78E9-4003-BDBA-6C3B81665CD2}">
      <dsp:nvSpPr>
        <dsp:cNvPr id="0" name=""/>
        <dsp:cNvSpPr/>
      </dsp:nvSpPr>
      <dsp:spPr>
        <a:xfrm>
          <a:off x="3216232" y="249012"/>
          <a:ext cx="2221970" cy="2221970"/>
        </a:xfrm>
        <a:prstGeom prst="circularArrow">
          <a:avLst>
            <a:gd name="adj1" fmla="val 3223"/>
            <a:gd name="adj2" fmla="val 397286"/>
            <a:gd name="adj3" fmla="val 19427203"/>
            <a:gd name="adj4" fmla="val 12575511"/>
            <a:gd name="adj5" fmla="val 376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D22BF36-1E81-447F-AB50-5E05636C14E0}">
      <dsp:nvSpPr>
        <dsp:cNvPr id="0" name=""/>
        <dsp:cNvSpPr/>
      </dsp:nvSpPr>
      <dsp:spPr>
        <a:xfrm>
          <a:off x="2657114" y="849685"/>
          <a:ext cx="1542985" cy="613594"/>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b="1" kern="1200" dirty="0" smtClean="0">
              <a:latin typeface="Arial" panose="020B0604020202020204" pitchFamily="34" charset="0"/>
              <a:cs typeface="Arial" panose="020B0604020202020204" pitchFamily="34" charset="0"/>
            </a:rPr>
            <a:t>Second Step</a:t>
          </a:r>
          <a:endParaRPr lang="en-GB" sz="1800" b="1" kern="1200" dirty="0">
            <a:latin typeface="Arial" panose="020B0604020202020204" pitchFamily="34" charset="0"/>
            <a:cs typeface="Arial" panose="020B0604020202020204" pitchFamily="34" charset="0"/>
          </a:endParaRPr>
        </a:p>
      </dsp:txBody>
      <dsp:txXfrm>
        <a:off x="2675086" y="867657"/>
        <a:ext cx="1507041" cy="577650"/>
      </dsp:txXfrm>
    </dsp:sp>
    <dsp:sp modelId="{F17A0F7E-B701-44CA-A58E-C7A80279E56C}">
      <dsp:nvSpPr>
        <dsp:cNvPr id="0" name=""/>
        <dsp:cNvSpPr/>
      </dsp:nvSpPr>
      <dsp:spPr>
        <a:xfrm>
          <a:off x="4541128" y="1156482"/>
          <a:ext cx="1735859" cy="1431720"/>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57150" lvl="1" indent="-57150" algn="l" defTabSz="488950">
            <a:lnSpc>
              <a:spcPct val="90000"/>
            </a:lnSpc>
            <a:spcBef>
              <a:spcPct val="0"/>
            </a:spcBef>
            <a:spcAft>
              <a:spcPct val="15000"/>
            </a:spcAft>
            <a:buChar char="••"/>
          </a:pPr>
          <a:r>
            <a:rPr lang="en-US" sz="1100" kern="1200" dirty="0" smtClean="0">
              <a:latin typeface="Arial" panose="020B0604020202020204" pitchFamily="34" charset="0"/>
              <a:cs typeface="Arial" panose="020B0604020202020204" pitchFamily="34" charset="0"/>
            </a:rPr>
            <a:t>GL SEP Co-</a:t>
          </a:r>
          <a:r>
            <a:rPr lang="en-US" sz="1100" kern="1200" dirty="0" err="1" smtClean="0">
              <a:latin typeface="Arial" panose="020B0604020202020204" pitchFamily="34" charset="0"/>
              <a:cs typeface="Arial" panose="020B0604020202020204" pitchFamily="34" charset="0"/>
            </a:rPr>
            <a:t>ordinator</a:t>
          </a:r>
          <a:r>
            <a:rPr lang="en-US" sz="1100" kern="1200" dirty="0" smtClean="0">
              <a:latin typeface="Arial" panose="020B0604020202020204" pitchFamily="34" charset="0"/>
              <a:cs typeface="Arial" panose="020B0604020202020204" pitchFamily="34" charset="0"/>
            </a:rPr>
            <a:t> recommends relevant Theme and Region tracks.</a:t>
          </a:r>
          <a:endParaRPr lang="en-GB" sz="1100" kern="1200" dirty="0">
            <a:latin typeface="Arial" panose="020B0604020202020204" pitchFamily="34" charset="0"/>
            <a:cs typeface="Arial" panose="020B0604020202020204" pitchFamily="34" charset="0"/>
          </a:endParaRPr>
        </a:p>
        <a:p>
          <a:pPr marL="57150" lvl="1" indent="-57150" algn="ctr" defTabSz="400050">
            <a:lnSpc>
              <a:spcPct val="90000"/>
            </a:lnSpc>
            <a:spcBef>
              <a:spcPct val="0"/>
            </a:spcBef>
            <a:spcAft>
              <a:spcPct val="15000"/>
            </a:spcAft>
            <a:buChar char="••"/>
          </a:pPr>
          <a:r>
            <a:rPr lang="en-US" sz="900" i="1" kern="1200" dirty="0" smtClean="0">
              <a:solidFill>
                <a:srgbClr val="0000FF"/>
              </a:solidFill>
              <a:latin typeface="Arial" panose="020B0604020202020204" pitchFamily="34" charset="0"/>
              <a:cs typeface="Arial" panose="020B0604020202020204" pitchFamily="34" charset="0"/>
            </a:rPr>
            <a:t>Up to this step has to be completed before students leave for exchange.</a:t>
          </a:r>
          <a:endParaRPr lang="en-GB" sz="900" kern="1200" dirty="0">
            <a:solidFill>
              <a:srgbClr val="0000FF"/>
            </a:solidFill>
            <a:latin typeface="Arial" panose="020B0604020202020204" pitchFamily="34" charset="0"/>
            <a:cs typeface="Arial" panose="020B0604020202020204" pitchFamily="34" charset="0"/>
          </a:endParaRPr>
        </a:p>
      </dsp:txBody>
      <dsp:txXfrm>
        <a:off x="4574076" y="1189430"/>
        <a:ext cx="1669963" cy="1059027"/>
      </dsp:txXfrm>
    </dsp:sp>
    <dsp:sp modelId="{575BF485-99E5-46E7-8809-E3A6FB9D9F5E}">
      <dsp:nvSpPr>
        <dsp:cNvPr id="0" name=""/>
        <dsp:cNvSpPr/>
      </dsp:nvSpPr>
      <dsp:spPr>
        <a:xfrm>
          <a:off x="5500457" y="1439370"/>
          <a:ext cx="2000166" cy="2000166"/>
        </a:xfrm>
        <a:prstGeom prst="leftCircularArrow">
          <a:avLst>
            <a:gd name="adj1" fmla="val 3580"/>
            <a:gd name="adj2" fmla="val 445111"/>
            <a:gd name="adj3" fmla="val 2220622"/>
            <a:gd name="adj4" fmla="val 9024489"/>
            <a:gd name="adj5" fmla="val 4177"/>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F6DA763-ABCB-4951-BAE7-79607A16BCE2}">
      <dsp:nvSpPr>
        <dsp:cNvPr id="0" name=""/>
        <dsp:cNvSpPr/>
      </dsp:nvSpPr>
      <dsp:spPr>
        <a:xfrm>
          <a:off x="4926874" y="2281406"/>
          <a:ext cx="1542985" cy="613594"/>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b="1" kern="1200" dirty="0" smtClean="0">
              <a:latin typeface="Arial" panose="020B0604020202020204" pitchFamily="34" charset="0"/>
              <a:cs typeface="Arial" panose="020B0604020202020204" pitchFamily="34" charset="0"/>
            </a:rPr>
            <a:t>Third Step</a:t>
          </a:r>
          <a:endParaRPr lang="en-GB" sz="1600" b="1" kern="1200" dirty="0">
            <a:latin typeface="Arial" panose="020B0604020202020204" pitchFamily="34" charset="0"/>
            <a:cs typeface="Arial" panose="020B0604020202020204" pitchFamily="34" charset="0"/>
          </a:endParaRPr>
        </a:p>
      </dsp:txBody>
      <dsp:txXfrm>
        <a:off x="4944846" y="2299378"/>
        <a:ext cx="1507041" cy="577650"/>
      </dsp:txXfrm>
    </dsp:sp>
    <dsp:sp modelId="{5FD976BF-18EC-4970-BFB8-E7C3C0C538EA}">
      <dsp:nvSpPr>
        <dsp:cNvPr id="0" name=""/>
        <dsp:cNvSpPr/>
      </dsp:nvSpPr>
      <dsp:spPr>
        <a:xfrm>
          <a:off x="6810887" y="1156482"/>
          <a:ext cx="1735859" cy="1431720"/>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57150" lvl="1" indent="-57150" algn="l" defTabSz="488950">
            <a:lnSpc>
              <a:spcPct val="90000"/>
            </a:lnSpc>
            <a:spcBef>
              <a:spcPct val="0"/>
            </a:spcBef>
            <a:spcAft>
              <a:spcPct val="15000"/>
            </a:spcAft>
            <a:buChar char="••"/>
          </a:pPr>
          <a:r>
            <a:rPr lang="en-US" sz="1100" kern="1200" dirty="0" smtClean="0">
              <a:latin typeface="Arial" panose="020B0604020202020204" pitchFamily="34" charset="0"/>
              <a:cs typeface="Arial" panose="020B0604020202020204" pitchFamily="34" charset="0"/>
            </a:rPr>
            <a:t>Submit to Dean’s Office recommendation form with the GL Theme /Region selected.</a:t>
          </a:r>
          <a:endParaRPr lang="en-GB" sz="1100" kern="1200" dirty="0">
            <a:latin typeface="Arial" panose="020B0604020202020204" pitchFamily="34" charset="0"/>
            <a:cs typeface="Arial" panose="020B0604020202020204" pitchFamily="34" charset="0"/>
          </a:endParaRPr>
        </a:p>
      </dsp:txBody>
      <dsp:txXfrm>
        <a:off x="6843835" y="1496227"/>
        <a:ext cx="1669963" cy="1059027"/>
      </dsp:txXfrm>
    </dsp:sp>
    <dsp:sp modelId="{AE9B8A14-69F6-4468-9B85-08CCDE78C7B8}">
      <dsp:nvSpPr>
        <dsp:cNvPr id="0" name=""/>
        <dsp:cNvSpPr/>
      </dsp:nvSpPr>
      <dsp:spPr>
        <a:xfrm>
          <a:off x="7196634" y="849685"/>
          <a:ext cx="1542985" cy="613594"/>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b="1" kern="1200" dirty="0" smtClean="0">
              <a:latin typeface="Arial" panose="020B0604020202020204" pitchFamily="34" charset="0"/>
              <a:cs typeface="Arial" panose="020B0604020202020204" pitchFamily="34" charset="0"/>
            </a:rPr>
            <a:t>Fourth Step</a:t>
          </a:r>
          <a:endParaRPr lang="en-GB" sz="1600" b="1" kern="1200" dirty="0">
            <a:latin typeface="Arial" panose="020B0604020202020204" pitchFamily="34" charset="0"/>
            <a:cs typeface="Arial" panose="020B0604020202020204" pitchFamily="34" charset="0"/>
          </a:endParaRPr>
        </a:p>
      </dsp:txBody>
      <dsp:txXfrm>
        <a:off x="7214606" y="867657"/>
        <a:ext cx="1507041" cy="57765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5C69B0-33DB-EA43-BF6E-C99471930384}" type="datetimeFigureOut">
              <a:rPr lang="en-US" smtClean="0"/>
              <a:t>12/19/2016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952C11-3AB6-F549-A36C-04B138D4D9FC}" type="slidenum">
              <a:rPr lang="en-US" smtClean="0"/>
              <a:t>‹#›</a:t>
            </a:fld>
            <a:endParaRPr lang="en-US"/>
          </a:p>
        </p:txBody>
      </p:sp>
    </p:spTree>
    <p:extLst>
      <p:ext uri="{BB962C8B-B14F-4D97-AF65-F5344CB8AC3E}">
        <p14:creationId xmlns:p14="http://schemas.microsoft.com/office/powerpoint/2010/main" val="41308738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952C11-3AB6-F549-A36C-04B138D4D9FC}" type="slidenum">
              <a:rPr lang="en-US" smtClean="0"/>
              <a:t>3</a:t>
            </a:fld>
            <a:endParaRPr lang="en-US"/>
          </a:p>
        </p:txBody>
      </p:sp>
    </p:spTree>
    <p:extLst>
      <p:ext uri="{BB962C8B-B14F-4D97-AF65-F5344CB8AC3E}">
        <p14:creationId xmlns:p14="http://schemas.microsoft.com/office/powerpoint/2010/main" val="3516125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0065BE-0657-4A47-90AD-C21C55E16B19}" type="datetime4">
              <a:rPr lang="en-US" smtClean="0"/>
              <a:pPr/>
              <a:t>December 19,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C3AA4-67BE-44F7-809A-3582401494AF}" type="datetime4">
              <a:rPr lang="en-US" smtClean="0"/>
              <a:pPr/>
              <a:t>December 19,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172EEB-1769-4776-AD69-E7C1260563EB}" type="datetime4">
              <a:rPr lang="en-US" smtClean="0"/>
              <a:pPr/>
              <a:t>December 19,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7BB8AF-C16A-4836-A92D-61834B5F0BA5}" type="datetime4">
              <a:rPr lang="en-US" smtClean="0"/>
              <a:pPr/>
              <a:t>December 19,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647D2193-4505-4A75-99BB-880C6989A757}" type="datetime4">
              <a:rPr lang="en-US" smtClean="0"/>
              <a:pPr/>
              <a:t>December 19,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3A18F4-33C3-445B-924C-31108C51719C}" type="datetime4">
              <a:rPr lang="en-US" smtClean="0"/>
              <a:pPr/>
              <a:t>December 19, 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F7543A-E259-478F-9E0D-57BA40E442B7}" type="datetime4">
              <a:rPr lang="en-US" smtClean="0"/>
              <a:pPr/>
              <a:t>December 19, 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FB012D-77A1-44B0-BB26-329BA1EE55C9}" type="datetime4">
              <a:rPr lang="en-US" smtClean="0"/>
              <a:pPr/>
              <a:t>December 19, 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December 19, 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DC7EAB0C-2220-4D0E-A0DD-DB7FA0F742F4}" type="datetime4">
              <a:rPr lang="en-US" smtClean="0"/>
              <a:pPr/>
              <a:t>December 19, 2016</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Drag picture to placeholder or click icon to add</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416D63-31BF-4B94-B6C5-E20B2C63F515}" type="datetime4">
              <a:rPr lang="en-US" smtClean="0"/>
              <a:pPr/>
              <a:t>December 19, 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2B1B13E-D5AF-485E-81A1-82A140076526}" type="datetime4">
              <a:rPr lang="en-US" smtClean="0"/>
              <a:pPr/>
              <a:t>December 19, 2016</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fas.nus.edu.sg/intl/sepFaq6.html" TargetMode="External"/><Relationship Id="rId2" Type="http://schemas.openxmlformats.org/officeDocument/2006/relationships/hyperlink" Target="http://www.fas.nus.edu.sg/intl/special_prog/summer_prog_forms.html"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exchange%20FASS" TargetMode="External"/><Relationship Id="rId2" Type="http://schemas.openxmlformats.org/officeDocument/2006/relationships/hyperlink" Target="https://myportal.nus.edu.sg/studentportal/fas/ug/graduating-students/gaps.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www.fas.nus.edu.sg/intl/special_prog/adminliason.html" TargetMode="External"/><Relationship Id="rId3" Type="http://schemas.openxmlformats.org/officeDocument/2006/relationships/hyperlink" Target="http://www.fas.nus.edu.sg/intl/special_prog/summer_prog_forms.html" TargetMode="External"/><Relationship Id="rId7" Type="http://schemas.openxmlformats.org/officeDocument/2006/relationships/hyperlink" Target="http://www.fas.nus.edu.sg/intl/special_prog/contactus.html" TargetMode="External"/><Relationship Id="rId2" Type="http://schemas.openxmlformats.org/officeDocument/2006/relationships/hyperlink" Target="http://www.fas.nus.edu.sg/intl/special_prog/mcratio.html" TargetMode="External"/><Relationship Id="rId1" Type="http://schemas.openxmlformats.org/officeDocument/2006/relationships/slideLayout" Target="../slideLayouts/slideLayout2.xml"/><Relationship Id="rId6" Type="http://schemas.openxmlformats.org/officeDocument/2006/relationships/hyperlink" Target="http://www.nus.edu.sg/iro/financial/out/others/index.html" TargetMode="External"/><Relationship Id="rId5" Type="http://schemas.openxmlformats.org/officeDocument/2006/relationships/hyperlink" Target="http://www.nus.edu.sg/iro/financial/out/loans/index.html" TargetMode="External"/><Relationship Id="rId4" Type="http://schemas.openxmlformats.org/officeDocument/2006/relationships/hyperlink" Target="http://www.nus.edu.sg/iro/financial/out/nasa/index.html" TargetMode="External"/><Relationship Id="rId9" Type="http://schemas.openxmlformats.org/officeDocument/2006/relationships/hyperlink" Target="http://www.fas.nus.edu.sg/intl/special_prog/liason.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fas.nus.edu.sg/intl/special_prog/mcratio.html" TargetMode="External"/><Relationship Id="rId2" Type="http://schemas.openxmlformats.org/officeDocument/2006/relationships/hyperlink" Target="mailto:fass-sep@nus.edu.s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yisis.nus.edu.sg/" TargetMode="External"/><Relationship Id="rId2" Type="http://schemas.openxmlformats.org/officeDocument/2006/relationships/hyperlink" Target="http://www.fas.nus.edu.sg/intl/special_prog/summer_prog_forms.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Arial"/>
                <a:cs typeface="Arial"/>
              </a:rPr>
              <a:t>STUDENT EXCHANGE </a:t>
            </a:r>
            <a:endParaRPr lang="en-US" dirty="0">
              <a:latin typeface="Arial"/>
              <a:cs typeface="Arial"/>
            </a:endParaRPr>
          </a:p>
        </p:txBody>
      </p:sp>
      <p:sp>
        <p:nvSpPr>
          <p:cNvPr id="3" name="Subtitle 2"/>
          <p:cNvSpPr>
            <a:spLocks noGrp="1"/>
          </p:cNvSpPr>
          <p:nvPr>
            <p:ph type="subTitle" idx="1"/>
          </p:nvPr>
        </p:nvSpPr>
        <p:spPr>
          <a:xfrm rot="19140000">
            <a:off x="1299117" y="2401681"/>
            <a:ext cx="6511131" cy="329259"/>
          </a:xfrm>
        </p:spPr>
        <p:txBody>
          <a:bodyPr>
            <a:noAutofit/>
          </a:bodyPr>
          <a:lstStyle/>
          <a:p>
            <a:r>
              <a:rPr lang="en-US" sz="1000" b="1" spc="0" dirty="0" smtClean="0">
                <a:latin typeface="Arial"/>
                <a:cs typeface="Arial"/>
              </a:rPr>
              <a:t>Planning for OVERSEAS STUDY AS A global studies MAJOR</a:t>
            </a:r>
            <a:endParaRPr lang="en-US" sz="1000" b="1" spc="0" dirty="0">
              <a:latin typeface="Arial"/>
              <a:cs typeface="Arial"/>
            </a:endParaRPr>
          </a:p>
        </p:txBody>
      </p:sp>
      <p:sp>
        <p:nvSpPr>
          <p:cNvPr id="4" name="TextBox 3"/>
          <p:cNvSpPr txBox="1"/>
          <p:nvPr/>
        </p:nvSpPr>
        <p:spPr>
          <a:xfrm>
            <a:off x="5550654" y="5179183"/>
            <a:ext cx="3138084" cy="1200329"/>
          </a:xfrm>
          <a:prstGeom prst="rect">
            <a:avLst/>
          </a:prstGeom>
          <a:noFill/>
        </p:spPr>
        <p:txBody>
          <a:bodyPr wrap="square" rtlCol="0">
            <a:spAutoFit/>
          </a:bodyPr>
          <a:lstStyle/>
          <a:p>
            <a:r>
              <a:rPr lang="en-US" sz="1200" dirty="0" smtClean="0">
                <a:latin typeface="Arial"/>
                <a:cs typeface="Arial"/>
              </a:rPr>
              <a:t>Global Studies </a:t>
            </a:r>
            <a:r>
              <a:rPr lang="en-US" sz="1200" dirty="0" err="1" smtClean="0">
                <a:latin typeface="Arial"/>
                <a:cs typeface="Arial"/>
              </a:rPr>
              <a:t>Programme</a:t>
            </a:r>
            <a:endParaRPr lang="en-US" sz="1200" dirty="0" smtClean="0">
              <a:latin typeface="Arial"/>
              <a:cs typeface="Arial"/>
            </a:endParaRPr>
          </a:p>
          <a:p>
            <a:r>
              <a:rPr lang="en-US" sz="1200" dirty="0" smtClean="0">
                <a:latin typeface="Arial"/>
                <a:cs typeface="Arial"/>
              </a:rPr>
              <a:t>(Department of Political Science)</a:t>
            </a:r>
          </a:p>
          <a:p>
            <a:r>
              <a:rPr lang="en-US" sz="1200" dirty="0" smtClean="0">
                <a:latin typeface="Arial"/>
                <a:cs typeface="Arial"/>
              </a:rPr>
              <a:t>AS1, #04-10, 11 Arts Link</a:t>
            </a:r>
          </a:p>
          <a:p>
            <a:r>
              <a:rPr lang="en-US" sz="1200" dirty="0" smtClean="0">
                <a:latin typeface="Arial"/>
                <a:cs typeface="Arial"/>
              </a:rPr>
              <a:t>Singapore 117573</a:t>
            </a:r>
          </a:p>
          <a:p>
            <a:r>
              <a:rPr lang="en-US" sz="1200" dirty="0" smtClean="0">
                <a:latin typeface="Arial"/>
                <a:cs typeface="Arial"/>
              </a:rPr>
              <a:t>Telephone: 6516 3971</a:t>
            </a:r>
          </a:p>
          <a:p>
            <a:r>
              <a:rPr lang="en-US" sz="1200" dirty="0" smtClean="0">
                <a:latin typeface="Arial"/>
                <a:cs typeface="Arial"/>
              </a:rPr>
              <a:t>Email: </a:t>
            </a:r>
            <a:r>
              <a:rPr lang="en-US" sz="1200" dirty="0" err="1" smtClean="0">
                <a:latin typeface="Arial"/>
                <a:cs typeface="Arial"/>
              </a:rPr>
              <a:t>globalstudies@nus.edu.sg</a:t>
            </a:r>
            <a:endParaRPr lang="en-US" sz="1200" dirty="0">
              <a:latin typeface="Arial"/>
              <a:cs typeface="Arial"/>
            </a:endParaRPr>
          </a:p>
        </p:txBody>
      </p:sp>
    </p:spTree>
    <p:extLst>
      <p:ext uri="{BB962C8B-B14F-4D97-AF65-F5344CB8AC3E}">
        <p14:creationId xmlns:p14="http://schemas.microsoft.com/office/powerpoint/2010/main" val="17938947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2960" y="263700"/>
            <a:ext cx="7520940" cy="548640"/>
          </a:xfrm>
        </p:spPr>
        <p:txBody>
          <a:bodyPr/>
          <a:lstStyle/>
          <a:p>
            <a:pPr algn="ctr"/>
            <a:r>
              <a:rPr lang="en-US" dirty="0" smtClean="0">
                <a:latin typeface="Arial"/>
                <a:cs typeface="Arial"/>
              </a:rPr>
              <a:t>Upon returning from exchange</a:t>
            </a:r>
            <a:endParaRPr lang="en-US" dirty="0">
              <a:solidFill>
                <a:srgbClr val="FF8000"/>
              </a:solidFill>
              <a:latin typeface="Arial"/>
              <a:cs typeface="Arial"/>
            </a:endParaRPr>
          </a:p>
        </p:txBody>
      </p:sp>
      <p:sp>
        <p:nvSpPr>
          <p:cNvPr id="6" name="Content Placeholder 2"/>
          <p:cNvSpPr>
            <a:spLocks noGrp="1"/>
          </p:cNvSpPr>
          <p:nvPr>
            <p:ph idx="1"/>
          </p:nvPr>
        </p:nvSpPr>
        <p:spPr>
          <a:xfrm>
            <a:off x="822960" y="812340"/>
            <a:ext cx="7520940" cy="4298218"/>
          </a:xfrm>
        </p:spPr>
        <p:txBody>
          <a:bodyPr>
            <a:normAutofit/>
          </a:bodyPr>
          <a:lstStyle/>
          <a:p>
            <a:pPr marL="268288" lvl="4" indent="-268288">
              <a:spcBef>
                <a:spcPts val="800"/>
              </a:spcBef>
              <a:buClrTx/>
              <a:buFont typeface="Wingdings" charset="2"/>
              <a:buChar char="§"/>
            </a:pPr>
            <a:r>
              <a:rPr lang="en-US" sz="1500" dirty="0" smtClean="0">
                <a:solidFill>
                  <a:srgbClr val="FF8000"/>
                </a:solidFill>
                <a:latin typeface="Arial"/>
                <a:cs typeface="Arial"/>
              </a:rPr>
              <a:t>(Applicable only to scenario 2) </a:t>
            </a:r>
            <a:r>
              <a:rPr lang="en-US" sz="1500" dirty="0" smtClean="0">
                <a:latin typeface="Arial"/>
                <a:cs typeface="Arial"/>
              </a:rPr>
              <a:t>Students are </a:t>
            </a:r>
            <a:r>
              <a:rPr lang="en-US" sz="1500" dirty="0">
                <a:latin typeface="Arial"/>
                <a:cs typeface="Arial"/>
              </a:rPr>
              <a:t>required to </a:t>
            </a:r>
            <a:r>
              <a:rPr lang="en-US" sz="1500" dirty="0" smtClean="0">
                <a:latin typeface="Arial"/>
                <a:cs typeface="Arial"/>
              </a:rPr>
              <a:t>select which theme </a:t>
            </a:r>
            <a:r>
              <a:rPr lang="en-US" sz="1500" dirty="0">
                <a:latin typeface="Arial"/>
                <a:cs typeface="Arial"/>
              </a:rPr>
              <a:t>or region the exchange module </a:t>
            </a:r>
            <a:r>
              <a:rPr lang="en-US" sz="1500" dirty="0" smtClean="0">
                <a:latin typeface="Arial"/>
                <a:cs typeface="Arial"/>
              </a:rPr>
              <a:t>should fulfill during </a:t>
            </a:r>
            <a:r>
              <a:rPr lang="en-US" sz="1500" dirty="0">
                <a:latin typeface="Arial"/>
                <a:cs typeface="Arial"/>
                <a:hlinkClick r:id="rId2"/>
              </a:rPr>
              <a:t>credit </a:t>
            </a:r>
            <a:r>
              <a:rPr lang="en-US" sz="1500" dirty="0" smtClean="0">
                <a:latin typeface="Arial"/>
                <a:cs typeface="Arial"/>
                <a:hlinkClick r:id="rId2"/>
              </a:rPr>
              <a:t>transfer</a:t>
            </a:r>
            <a:r>
              <a:rPr lang="en-US" sz="1500" dirty="0">
                <a:latin typeface="Arial"/>
                <a:cs typeface="Arial"/>
              </a:rPr>
              <a:t> </a:t>
            </a:r>
            <a:r>
              <a:rPr lang="en-US" sz="1500" dirty="0" smtClean="0">
                <a:latin typeface="Arial"/>
                <a:cs typeface="Arial"/>
              </a:rPr>
              <a:t>by using the endorsed GL Recommendation Form.</a:t>
            </a:r>
          </a:p>
          <a:p>
            <a:pPr marL="285750" lvl="4" indent="-285750">
              <a:spcBef>
                <a:spcPts val="800"/>
              </a:spcBef>
              <a:buClrTx/>
              <a:buFont typeface="Wingdings" charset="2"/>
              <a:buChar char="§"/>
            </a:pPr>
            <a:r>
              <a:rPr lang="en-US" sz="1500" dirty="0" smtClean="0">
                <a:latin typeface="Arial"/>
                <a:cs typeface="Arial"/>
              </a:rPr>
              <a:t>Please refer to the </a:t>
            </a:r>
            <a:r>
              <a:rPr lang="en-US" sz="1500" dirty="0" smtClean="0">
                <a:latin typeface="Arial"/>
                <a:cs typeface="Arial"/>
                <a:hlinkClick r:id="rId3"/>
              </a:rPr>
              <a:t>FASS SEP website</a:t>
            </a:r>
            <a:r>
              <a:rPr lang="en-US" sz="1500" dirty="0" smtClean="0">
                <a:latin typeface="Arial"/>
                <a:cs typeface="Arial"/>
              </a:rPr>
              <a:t> for more details regarding credit transfer. </a:t>
            </a:r>
          </a:p>
        </p:txBody>
      </p:sp>
    </p:spTree>
    <p:extLst>
      <p:ext uri="{BB962C8B-B14F-4D97-AF65-F5344CB8AC3E}">
        <p14:creationId xmlns:p14="http://schemas.microsoft.com/office/powerpoint/2010/main" val="25234555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a:cs typeface="Arial"/>
              </a:rPr>
              <a:t>Module registration </a:t>
            </a:r>
            <a:endParaRPr lang="en-US" dirty="0">
              <a:latin typeface="Arial"/>
              <a:cs typeface="Arial"/>
            </a:endParaRPr>
          </a:p>
        </p:txBody>
      </p:sp>
      <p:sp>
        <p:nvSpPr>
          <p:cNvPr id="3" name="Content Placeholder 2"/>
          <p:cNvSpPr>
            <a:spLocks noGrp="1"/>
          </p:cNvSpPr>
          <p:nvPr>
            <p:ph idx="1"/>
          </p:nvPr>
        </p:nvSpPr>
        <p:spPr/>
        <p:txBody>
          <a:bodyPr>
            <a:noAutofit/>
          </a:bodyPr>
          <a:lstStyle/>
          <a:p>
            <a:pPr>
              <a:buFont typeface="Wingdings" charset="2"/>
              <a:buChar char="§"/>
            </a:pPr>
            <a:r>
              <a:rPr lang="en-US" sz="1400" b="0" dirty="0" smtClean="0">
                <a:latin typeface="Arial"/>
                <a:cs typeface="Arial"/>
              </a:rPr>
              <a:t>The GL Administrator will notify students on the Module Preference Exercise (MPE</a:t>
            </a:r>
            <a:r>
              <a:rPr lang="en-US" sz="1400" b="0" dirty="0">
                <a:latin typeface="Arial"/>
                <a:cs typeface="Arial"/>
              </a:rPr>
              <a:t>) as well as other administrative </a:t>
            </a:r>
            <a:r>
              <a:rPr lang="en-US" sz="1400" b="0" dirty="0" smtClean="0">
                <a:latin typeface="Arial"/>
                <a:cs typeface="Arial"/>
              </a:rPr>
              <a:t>matters each </a:t>
            </a:r>
            <a:r>
              <a:rPr lang="en-US" sz="1400" b="0" dirty="0">
                <a:latin typeface="Arial"/>
                <a:cs typeface="Arial"/>
              </a:rPr>
              <a:t>semester. </a:t>
            </a:r>
            <a:endParaRPr lang="en-US" sz="1400" b="0" dirty="0" smtClean="0">
              <a:latin typeface="Arial"/>
              <a:cs typeface="Arial"/>
            </a:endParaRPr>
          </a:p>
          <a:p>
            <a:pPr marL="714375" lvl="1" indent="-271463">
              <a:buFont typeface="Arial"/>
              <a:buChar char="•"/>
            </a:pPr>
            <a:r>
              <a:rPr lang="en-US" sz="1400" b="0" dirty="0" smtClean="0">
                <a:latin typeface="Arial"/>
                <a:cs typeface="Arial"/>
              </a:rPr>
              <a:t>To qualify for the MPE, students must have declared their major in the </a:t>
            </a:r>
            <a:r>
              <a:rPr lang="en-US" sz="1400" b="0" dirty="0" smtClean="0">
                <a:latin typeface="Arial"/>
                <a:cs typeface="Arial"/>
                <a:hlinkClick r:id="rId2"/>
              </a:rPr>
              <a:t>Graduation &amp; Academic Planning System</a:t>
            </a:r>
            <a:r>
              <a:rPr lang="en-US" sz="1400" b="0" dirty="0" smtClean="0">
                <a:latin typeface="Arial"/>
                <a:cs typeface="Arial"/>
              </a:rPr>
              <a:t>. Only major modules are pre-allocated depending on quota. If the quota exceeds demand, the module will be released for bidding. </a:t>
            </a:r>
          </a:p>
          <a:p>
            <a:pPr>
              <a:buFont typeface="Wingdings" charset="2"/>
              <a:buChar char="§"/>
            </a:pPr>
            <a:r>
              <a:rPr lang="en-US" sz="1400" b="0" dirty="0" smtClean="0">
                <a:latin typeface="Arial"/>
                <a:cs typeface="Arial"/>
              </a:rPr>
              <a:t>Most often the status of a student is not updated in the system due to delays in the credit transfer process and this would create issues during </a:t>
            </a:r>
            <a:r>
              <a:rPr lang="en-US" sz="1400" b="0" dirty="0">
                <a:latin typeface="Arial"/>
                <a:cs typeface="Arial"/>
              </a:rPr>
              <a:t>module pre-allocation or </a:t>
            </a:r>
            <a:r>
              <a:rPr lang="en-US" sz="1400" b="0" dirty="0" smtClean="0">
                <a:latin typeface="Arial"/>
                <a:cs typeface="Arial"/>
              </a:rPr>
              <a:t>bidding. Students whose status is not updated, should send an email to the GL administrator (</a:t>
            </a:r>
            <a:r>
              <a:rPr lang="en-US" sz="1400" b="0" dirty="0" err="1" smtClean="0">
                <a:latin typeface="Arial"/>
                <a:cs typeface="Arial"/>
              </a:rPr>
              <a:t>globalstudies@nus.edu.sg</a:t>
            </a:r>
            <a:r>
              <a:rPr lang="en-US" sz="1400" b="0" dirty="0" smtClean="0">
                <a:latin typeface="Arial"/>
                <a:cs typeface="Arial"/>
              </a:rPr>
              <a:t>) </a:t>
            </a:r>
            <a:r>
              <a:rPr lang="en-US" sz="1400" b="0" dirty="0" smtClean="0">
                <a:solidFill>
                  <a:srgbClr val="FF0080"/>
                </a:solidFill>
                <a:latin typeface="Arial"/>
                <a:cs typeface="Arial"/>
              </a:rPr>
              <a:t>before </a:t>
            </a:r>
            <a:r>
              <a:rPr lang="en-US" sz="1400" b="0" dirty="0" smtClean="0">
                <a:latin typeface="Arial"/>
                <a:cs typeface="Arial"/>
              </a:rPr>
              <a:t>MPE with the following:</a:t>
            </a:r>
            <a:br>
              <a:rPr lang="en-US" sz="1400" b="0" dirty="0" smtClean="0">
                <a:latin typeface="Arial"/>
                <a:cs typeface="Arial"/>
              </a:rPr>
            </a:br>
            <a:endParaRPr lang="en-US" sz="1400" b="0" dirty="0" smtClean="0">
              <a:latin typeface="Arial"/>
              <a:cs typeface="Arial"/>
            </a:endParaRPr>
          </a:p>
          <a:p>
            <a:pPr marL="804863" lvl="3" indent="-338138">
              <a:buFont typeface="Wingdings" charset="2"/>
              <a:buChar char="Ø"/>
            </a:pPr>
            <a:r>
              <a:rPr lang="en-US" sz="1400" dirty="0" smtClean="0">
                <a:latin typeface="Arial"/>
                <a:cs typeface="Arial"/>
              </a:rPr>
              <a:t>Exchange Transcript (if unavailable, any form of module registration record)</a:t>
            </a:r>
          </a:p>
          <a:p>
            <a:pPr marL="804863" lvl="3" indent="-338138">
              <a:buFont typeface="Wingdings" charset="2"/>
              <a:buChar char="Ø"/>
            </a:pPr>
            <a:r>
              <a:rPr lang="en-US" sz="1400" b="0" dirty="0" smtClean="0">
                <a:latin typeface="Arial"/>
                <a:cs typeface="Arial"/>
              </a:rPr>
              <a:t>Credit Transfer </a:t>
            </a:r>
            <a:r>
              <a:rPr lang="en-US" sz="1400" b="0" dirty="0" smtClean="0">
                <a:latin typeface="Arial"/>
                <a:cs typeface="Arial"/>
                <a:hlinkClick r:id="rId3" action="ppaction://hlinkfile"/>
              </a:rPr>
              <a:t>Form</a:t>
            </a:r>
            <a:endParaRPr lang="en-US" sz="1400" b="0" dirty="0" smtClean="0">
              <a:latin typeface="Arial"/>
              <a:cs typeface="Arial"/>
            </a:endParaRPr>
          </a:p>
          <a:p>
            <a:pPr marL="804863" lvl="3" indent="-338138">
              <a:buFont typeface="Wingdings" charset="2"/>
              <a:buChar char="Ø"/>
            </a:pPr>
            <a:r>
              <a:rPr lang="en-US" sz="1400" dirty="0" smtClean="0">
                <a:latin typeface="Arial"/>
                <a:cs typeface="Arial"/>
              </a:rPr>
              <a:t>Approved Module Reporting Forms (If it is an email confirmation, please forward the correspondence accordingly)</a:t>
            </a:r>
          </a:p>
          <a:p>
            <a:pPr marL="804863" lvl="3" indent="-338138">
              <a:buFont typeface="Wingdings" charset="2"/>
              <a:buChar char="Ø"/>
            </a:pPr>
            <a:endParaRPr lang="en-US" sz="1400" b="0" dirty="0">
              <a:latin typeface="Arial"/>
              <a:cs typeface="Arial"/>
            </a:endParaRPr>
          </a:p>
          <a:p>
            <a:pPr marL="0" lvl="3" indent="0">
              <a:buNone/>
            </a:pPr>
            <a:endParaRPr lang="en-US" sz="1400" b="0" dirty="0" smtClean="0">
              <a:latin typeface="Arial"/>
              <a:cs typeface="Arial"/>
            </a:endParaRPr>
          </a:p>
        </p:txBody>
      </p:sp>
    </p:spTree>
    <p:extLst>
      <p:ext uri="{BB962C8B-B14F-4D97-AF65-F5344CB8AC3E}">
        <p14:creationId xmlns:p14="http://schemas.microsoft.com/office/powerpoint/2010/main" val="25412570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a:cs typeface="Arial"/>
              </a:rPr>
              <a:t>USEFUL LINKS</a:t>
            </a:r>
            <a:endParaRPr lang="en-US" dirty="0">
              <a:latin typeface="Arial"/>
              <a:cs typeface="Arial"/>
            </a:endParaRPr>
          </a:p>
        </p:txBody>
      </p:sp>
      <p:sp>
        <p:nvSpPr>
          <p:cNvPr id="3" name="Content Placeholder 2"/>
          <p:cNvSpPr>
            <a:spLocks noGrp="1"/>
          </p:cNvSpPr>
          <p:nvPr>
            <p:ph idx="1"/>
          </p:nvPr>
        </p:nvSpPr>
        <p:spPr/>
        <p:txBody>
          <a:bodyPr>
            <a:noAutofit/>
          </a:bodyPr>
          <a:lstStyle/>
          <a:p>
            <a:pPr>
              <a:buFont typeface="Wingdings" charset="2"/>
              <a:buChar char="§"/>
            </a:pPr>
            <a:r>
              <a:rPr lang="en-US" sz="1400" b="0" dirty="0">
                <a:latin typeface="Arial"/>
                <a:cs typeface="Arial"/>
                <a:hlinkClick r:id="rId2"/>
              </a:rPr>
              <a:t>MODULAR CREDITS EXCHANGE </a:t>
            </a:r>
            <a:r>
              <a:rPr lang="en-US" sz="1400" b="0" dirty="0" smtClean="0">
                <a:latin typeface="Arial"/>
                <a:cs typeface="Arial"/>
                <a:hlinkClick r:id="rId2"/>
              </a:rPr>
              <a:t>RATIO</a:t>
            </a:r>
            <a:r>
              <a:rPr lang="en-US" sz="1400" b="0" dirty="0" smtClean="0">
                <a:latin typeface="Arial"/>
                <a:cs typeface="Arial"/>
              </a:rPr>
              <a:t/>
            </a:r>
            <a:br>
              <a:rPr lang="en-US" sz="1400" b="0" dirty="0" smtClean="0">
                <a:latin typeface="Arial"/>
                <a:cs typeface="Arial"/>
              </a:rPr>
            </a:br>
            <a:endParaRPr lang="en-US" sz="1400" b="0" dirty="0" smtClean="0">
              <a:latin typeface="Arial"/>
              <a:cs typeface="Arial"/>
            </a:endParaRPr>
          </a:p>
          <a:p>
            <a:pPr>
              <a:buFont typeface="Wingdings" charset="2"/>
              <a:buChar char="§"/>
            </a:pPr>
            <a:r>
              <a:rPr lang="en-US" sz="1400" b="0" dirty="0" smtClean="0">
                <a:latin typeface="Arial"/>
                <a:cs typeface="Arial"/>
                <a:hlinkClick r:id="rId3"/>
              </a:rPr>
              <a:t>FORMS</a:t>
            </a:r>
            <a:r>
              <a:rPr lang="en-US" sz="1400" b="0" dirty="0" smtClean="0">
                <a:latin typeface="Arial"/>
                <a:cs typeface="Arial"/>
              </a:rPr>
              <a:t/>
            </a:r>
            <a:br>
              <a:rPr lang="en-US" sz="1400" b="0" dirty="0" smtClean="0">
                <a:latin typeface="Arial"/>
                <a:cs typeface="Arial"/>
              </a:rPr>
            </a:br>
            <a:endParaRPr lang="en-US" sz="1400" b="0" dirty="0" smtClean="0">
              <a:latin typeface="Arial"/>
              <a:cs typeface="Arial"/>
            </a:endParaRPr>
          </a:p>
          <a:p>
            <a:pPr>
              <a:buFont typeface="Wingdings" charset="2"/>
              <a:buChar char="§"/>
            </a:pPr>
            <a:r>
              <a:rPr lang="en-US" sz="1400" b="0" dirty="0" smtClean="0">
                <a:latin typeface="Arial"/>
                <a:cs typeface="Arial"/>
              </a:rPr>
              <a:t>FINANCIAL AID</a:t>
            </a:r>
          </a:p>
          <a:p>
            <a:pPr lvl="2">
              <a:buFont typeface="Wingdings" charset="2"/>
              <a:buChar char="§"/>
            </a:pPr>
            <a:r>
              <a:rPr lang="en-US" sz="1400" dirty="0" smtClean="0">
                <a:latin typeface="Arial"/>
                <a:cs typeface="Arial"/>
                <a:hlinkClick r:id="rId4"/>
              </a:rPr>
              <a:t>NASA</a:t>
            </a:r>
            <a:endParaRPr lang="en-US" sz="1400" dirty="0" smtClean="0">
              <a:latin typeface="Arial"/>
              <a:cs typeface="Arial"/>
            </a:endParaRPr>
          </a:p>
          <a:p>
            <a:pPr lvl="2">
              <a:buFont typeface="Wingdings" charset="2"/>
              <a:buChar char="§"/>
            </a:pPr>
            <a:r>
              <a:rPr lang="en-US" sz="1400" b="0" dirty="0" smtClean="0">
                <a:latin typeface="Arial"/>
                <a:cs typeface="Arial"/>
                <a:hlinkClick r:id="rId5"/>
              </a:rPr>
              <a:t>STUDY LOAN</a:t>
            </a:r>
            <a:endParaRPr lang="en-US" sz="1400" b="0" dirty="0" smtClean="0">
              <a:latin typeface="Arial"/>
              <a:cs typeface="Arial"/>
            </a:endParaRPr>
          </a:p>
          <a:p>
            <a:pPr lvl="2">
              <a:buFont typeface="Wingdings" charset="2"/>
              <a:buChar char="§"/>
            </a:pPr>
            <a:r>
              <a:rPr lang="en-US" sz="1400" dirty="0" smtClean="0">
                <a:latin typeface="Arial"/>
                <a:cs typeface="Arial"/>
                <a:hlinkClick r:id="rId6"/>
              </a:rPr>
              <a:t>OTHER AWARDS &amp; SCHOLARSHIPS</a:t>
            </a:r>
            <a:r>
              <a:rPr lang="en-US" sz="1400" dirty="0" smtClean="0">
                <a:latin typeface="Arial"/>
                <a:cs typeface="Arial"/>
              </a:rPr>
              <a:t/>
            </a:r>
            <a:br>
              <a:rPr lang="en-US" sz="1400" dirty="0" smtClean="0">
                <a:latin typeface="Arial"/>
                <a:cs typeface="Arial"/>
              </a:rPr>
            </a:br>
            <a:endParaRPr lang="en-US" sz="1400" dirty="0" smtClean="0">
              <a:latin typeface="Arial"/>
              <a:cs typeface="Arial"/>
            </a:endParaRPr>
          </a:p>
          <a:p>
            <a:pPr>
              <a:buFont typeface="Wingdings" charset="2"/>
              <a:buChar char="§"/>
            </a:pPr>
            <a:r>
              <a:rPr lang="en-US" sz="1400" b="0" dirty="0" smtClean="0">
                <a:latin typeface="Arial"/>
                <a:cs typeface="Arial"/>
              </a:rPr>
              <a:t>CONTACT INFORMATION</a:t>
            </a:r>
          </a:p>
          <a:p>
            <a:pPr lvl="2">
              <a:buFont typeface="Wingdings" charset="2"/>
              <a:buChar char="§"/>
            </a:pPr>
            <a:r>
              <a:rPr lang="en-US" sz="1400" dirty="0" smtClean="0">
                <a:latin typeface="Arial"/>
                <a:cs typeface="Arial"/>
                <a:hlinkClick r:id="rId7"/>
              </a:rPr>
              <a:t>FASS SEP UNIT</a:t>
            </a:r>
            <a:endParaRPr lang="en-US" sz="1400" dirty="0" smtClean="0">
              <a:latin typeface="Arial"/>
              <a:cs typeface="Arial"/>
            </a:endParaRPr>
          </a:p>
          <a:p>
            <a:pPr lvl="2">
              <a:buFont typeface="Wingdings" charset="2"/>
              <a:buChar char="§"/>
            </a:pPr>
            <a:r>
              <a:rPr lang="en-US" sz="1400" dirty="0" smtClean="0">
                <a:latin typeface="Arial"/>
                <a:cs typeface="Arial"/>
                <a:hlinkClick r:id="rId8"/>
              </a:rPr>
              <a:t>DEPARTMENT ADMINISTRATORS CONTACT INFORMATION</a:t>
            </a:r>
            <a:endParaRPr lang="en-US" sz="1400" dirty="0" smtClean="0">
              <a:latin typeface="Arial"/>
              <a:cs typeface="Arial"/>
            </a:endParaRPr>
          </a:p>
          <a:p>
            <a:pPr lvl="2">
              <a:buFont typeface="Wingdings" charset="2"/>
              <a:buChar char="§"/>
            </a:pPr>
            <a:r>
              <a:rPr lang="en-US" sz="1400" dirty="0" smtClean="0">
                <a:latin typeface="Arial"/>
                <a:cs typeface="Arial"/>
                <a:hlinkClick r:id="rId9"/>
              </a:rPr>
              <a:t>DEPARTMENT SEP COORDINATORS</a:t>
            </a:r>
            <a:endParaRPr lang="en-US" sz="1400" dirty="0" smtClean="0">
              <a:latin typeface="Arial"/>
              <a:cs typeface="Arial"/>
            </a:endParaRPr>
          </a:p>
          <a:p>
            <a:pPr lvl="2">
              <a:buFont typeface="Wingdings" charset="2"/>
              <a:buChar char="§"/>
            </a:pPr>
            <a:endParaRPr lang="en-US" sz="1400" b="0" dirty="0" smtClean="0">
              <a:latin typeface="Arial"/>
              <a:cs typeface="Arial"/>
            </a:endParaRPr>
          </a:p>
          <a:p>
            <a:pPr lvl="2">
              <a:buFont typeface="Wingdings" charset="2"/>
              <a:buChar char="§"/>
            </a:pPr>
            <a:endParaRPr lang="en-US" sz="1400" b="0" dirty="0" smtClean="0">
              <a:latin typeface="Arial"/>
              <a:cs typeface="Arial"/>
            </a:endParaRPr>
          </a:p>
          <a:p>
            <a:pPr marL="804863" lvl="3" indent="-338138">
              <a:buFont typeface="Wingdings" charset="2"/>
              <a:buChar char="Ø"/>
            </a:pPr>
            <a:endParaRPr lang="en-US" sz="1400" b="0" dirty="0">
              <a:latin typeface="Arial"/>
              <a:cs typeface="Arial"/>
            </a:endParaRPr>
          </a:p>
          <a:p>
            <a:pPr marL="0" lvl="3" indent="0">
              <a:buNone/>
            </a:pPr>
            <a:endParaRPr lang="en-US" sz="1400" b="0" dirty="0" smtClean="0">
              <a:latin typeface="Arial"/>
              <a:cs typeface="Arial"/>
            </a:endParaRPr>
          </a:p>
        </p:txBody>
      </p:sp>
    </p:spTree>
    <p:extLst>
      <p:ext uri="{BB962C8B-B14F-4D97-AF65-F5344CB8AC3E}">
        <p14:creationId xmlns:p14="http://schemas.microsoft.com/office/powerpoint/2010/main" val="9666877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a:cs typeface="Arial"/>
              </a:rPr>
              <a:t>INTRODUCTION</a:t>
            </a:r>
            <a:endParaRPr lang="en-US" dirty="0">
              <a:latin typeface="Arial"/>
              <a:cs typeface="Arial"/>
            </a:endParaRPr>
          </a:p>
        </p:txBody>
      </p:sp>
      <p:sp>
        <p:nvSpPr>
          <p:cNvPr id="3" name="Content Placeholder 2"/>
          <p:cNvSpPr>
            <a:spLocks noGrp="1"/>
          </p:cNvSpPr>
          <p:nvPr>
            <p:ph idx="1"/>
          </p:nvPr>
        </p:nvSpPr>
        <p:spPr/>
        <p:txBody>
          <a:bodyPr>
            <a:normAutofit fontScale="92500" lnSpcReduction="10000"/>
          </a:bodyPr>
          <a:lstStyle/>
          <a:p>
            <a:pPr marL="0" indent="0"/>
            <a:r>
              <a:rPr lang="en-US" sz="1500" b="0" dirty="0" smtClean="0">
                <a:latin typeface="Arial"/>
                <a:cs typeface="Arial"/>
              </a:rPr>
              <a:t>Global Studies (GL) Majors are encouraged to go on study abroad </a:t>
            </a:r>
            <a:r>
              <a:rPr lang="en-US" sz="1500" b="0" dirty="0" err="1" smtClean="0">
                <a:latin typeface="Arial"/>
                <a:cs typeface="Arial"/>
              </a:rPr>
              <a:t>programmes</a:t>
            </a:r>
            <a:r>
              <a:rPr lang="en-US" sz="1500" b="0" dirty="0" smtClean="0">
                <a:latin typeface="Arial"/>
                <a:cs typeface="Arial"/>
              </a:rPr>
              <a:t> (commonly referred to as exchange) to further enhance their major through inter-cultural and academic exchange. </a:t>
            </a:r>
          </a:p>
          <a:p>
            <a:pPr marL="0" indent="0"/>
            <a:endParaRPr lang="en-US" sz="1500" b="0" dirty="0" smtClean="0">
              <a:latin typeface="Arial"/>
              <a:cs typeface="Arial"/>
            </a:endParaRPr>
          </a:p>
          <a:p>
            <a:pPr marL="0" indent="0"/>
            <a:r>
              <a:rPr lang="en-US" sz="1500" b="0" dirty="0" smtClean="0">
                <a:latin typeface="Arial"/>
                <a:cs typeface="Arial"/>
              </a:rPr>
              <a:t>GL majors can consider going for exchange in countries where the medium of instruction is the approved language for the major or to one where English is predominant. Whichever the choice, students should plan ahead so that they are able to meet the degree requirements and not fall short of credits or miss the appointed study period of certain core modules (e.g. GL3101, GL4101 and GL4102). </a:t>
            </a:r>
          </a:p>
          <a:p>
            <a:pPr marL="0" indent="0"/>
            <a:endParaRPr lang="en-US" sz="1500" b="0" dirty="0" smtClean="0">
              <a:latin typeface="Arial"/>
              <a:cs typeface="Arial"/>
            </a:endParaRPr>
          </a:p>
          <a:p>
            <a:pPr marL="0" indent="0"/>
            <a:r>
              <a:rPr lang="en-US" sz="1500" b="0" dirty="0" smtClean="0">
                <a:latin typeface="Arial"/>
                <a:cs typeface="Arial"/>
              </a:rPr>
              <a:t>We hope this guide would be instructive in helping you plan for your exchange. And most of all we wish you a wonderful experience during exchange. </a:t>
            </a:r>
          </a:p>
          <a:p>
            <a:pPr marL="0" indent="0"/>
            <a:endParaRPr lang="en-US" sz="1500" b="0" dirty="0">
              <a:latin typeface="Arial"/>
              <a:cs typeface="Arial"/>
            </a:endParaRPr>
          </a:p>
          <a:p>
            <a:pPr marL="0" indent="0"/>
            <a:r>
              <a:rPr lang="en-US" sz="1500" b="0" dirty="0" smtClean="0">
                <a:latin typeface="Arial"/>
                <a:cs typeface="Arial"/>
              </a:rPr>
              <a:t>GL Team</a:t>
            </a:r>
          </a:p>
          <a:p>
            <a:pPr marL="0" indent="0"/>
            <a:endParaRPr lang="en-US" b="0" dirty="0">
              <a:latin typeface="Arial"/>
              <a:cs typeface="Arial"/>
            </a:endParaRPr>
          </a:p>
        </p:txBody>
      </p:sp>
    </p:spTree>
    <p:extLst>
      <p:ext uri="{BB962C8B-B14F-4D97-AF65-F5344CB8AC3E}">
        <p14:creationId xmlns:p14="http://schemas.microsoft.com/office/powerpoint/2010/main" val="4154147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a:cs typeface="Arial"/>
              </a:rPr>
              <a:t>What do I have to look out for</a:t>
            </a:r>
            <a:endParaRPr lang="en-US" dirty="0">
              <a:latin typeface="Arial"/>
              <a:cs typeface="Arial"/>
            </a:endParaRPr>
          </a:p>
        </p:txBody>
      </p:sp>
      <p:sp>
        <p:nvSpPr>
          <p:cNvPr id="3" name="Content Placeholder 2"/>
          <p:cNvSpPr>
            <a:spLocks noGrp="1"/>
          </p:cNvSpPr>
          <p:nvPr>
            <p:ph idx="1"/>
          </p:nvPr>
        </p:nvSpPr>
        <p:spPr/>
        <p:txBody>
          <a:bodyPr>
            <a:normAutofit/>
          </a:bodyPr>
          <a:lstStyle/>
          <a:p>
            <a:pPr>
              <a:buFont typeface="Wingdings" charset="2"/>
              <a:buChar char="§"/>
            </a:pPr>
            <a:r>
              <a:rPr lang="en-US" sz="1400" b="0" dirty="0" smtClean="0">
                <a:latin typeface="Arial"/>
                <a:cs typeface="Arial"/>
              </a:rPr>
              <a:t>When planning for exchange students should consider Universities which would provide exposure to their theme or region in ways not available in NUS. </a:t>
            </a:r>
            <a:endParaRPr lang="en-US" sz="1400" b="0" dirty="0">
              <a:latin typeface="Arial"/>
              <a:cs typeface="Arial"/>
            </a:endParaRPr>
          </a:p>
          <a:p>
            <a:pPr>
              <a:buFont typeface="Wingdings" charset="2"/>
              <a:buChar char="§"/>
            </a:pPr>
            <a:r>
              <a:rPr lang="en-US" sz="1400" b="0" dirty="0" smtClean="0">
                <a:latin typeface="Arial"/>
                <a:cs typeface="Arial"/>
              </a:rPr>
              <a:t>It is possible to read the following core modules during exchange if there are appropriate substitutes: GL2101, GL2102 and GL2103. Approval to read substitute core modules during exchange has to be obtained before student leaves for exchange. </a:t>
            </a:r>
          </a:p>
          <a:p>
            <a:pPr>
              <a:buFont typeface="Wingdings" charset="2"/>
              <a:buChar char="§"/>
            </a:pPr>
            <a:r>
              <a:rPr lang="en-US" sz="1400" b="0" dirty="0" smtClean="0">
                <a:latin typeface="Arial"/>
                <a:cs typeface="Arial"/>
              </a:rPr>
              <a:t>Students can read a maximum of </a:t>
            </a:r>
            <a:r>
              <a:rPr lang="en-US" sz="1400" dirty="0" smtClean="0">
                <a:solidFill>
                  <a:srgbClr val="FF0000"/>
                </a:solidFill>
                <a:latin typeface="Arial"/>
                <a:cs typeface="Arial"/>
              </a:rPr>
              <a:t>two </a:t>
            </a:r>
            <a:r>
              <a:rPr lang="en-US" sz="1400" b="0" dirty="0" smtClean="0">
                <a:latin typeface="Arial"/>
                <a:cs typeface="Arial"/>
              </a:rPr>
              <a:t>level 4000 modules during exchange. </a:t>
            </a:r>
            <a:endParaRPr lang="en-US" sz="1400" b="0" dirty="0">
              <a:latin typeface="Arial"/>
              <a:cs typeface="Arial"/>
            </a:endParaRPr>
          </a:p>
          <a:p>
            <a:pPr>
              <a:buFont typeface="Wingdings" charset="2"/>
              <a:buChar char="§"/>
            </a:pPr>
            <a:r>
              <a:rPr lang="en-US" sz="1400" b="0" dirty="0" smtClean="0">
                <a:latin typeface="Arial"/>
                <a:cs typeface="Arial"/>
              </a:rPr>
              <a:t>Accelerated track* </a:t>
            </a:r>
            <a:r>
              <a:rPr lang="en-US" sz="1400" b="0" dirty="0">
                <a:latin typeface="Arial"/>
                <a:cs typeface="Arial"/>
              </a:rPr>
              <a:t>students </a:t>
            </a:r>
            <a:r>
              <a:rPr lang="en-US" sz="1400" b="0" dirty="0" smtClean="0">
                <a:latin typeface="Arial"/>
                <a:cs typeface="Arial"/>
              </a:rPr>
              <a:t>should bear in mind that Year 2 is the best period to go on exchange, this is because the Core Modules for Honours are offered consecutively and must be read in the same academic year, preferably in Year 3.</a:t>
            </a:r>
            <a:br>
              <a:rPr lang="en-US" sz="1400" b="0" dirty="0" smtClean="0">
                <a:latin typeface="Arial"/>
                <a:cs typeface="Arial"/>
              </a:rPr>
            </a:br>
            <a:r>
              <a:rPr lang="en-US" sz="1400" b="0" dirty="0" smtClean="0">
                <a:latin typeface="Arial"/>
                <a:cs typeface="Arial"/>
              </a:rPr>
              <a:t> </a:t>
            </a:r>
          </a:p>
          <a:p>
            <a:pPr lvl="4">
              <a:buFont typeface="Wingdings" charset="2"/>
              <a:buChar char="Ø"/>
            </a:pPr>
            <a:r>
              <a:rPr lang="en-US" sz="1400" b="0" dirty="0" smtClean="0">
                <a:latin typeface="Arial"/>
                <a:cs typeface="Arial"/>
              </a:rPr>
              <a:t> GL4101 Readings in Global Issues – Semester 1</a:t>
            </a:r>
          </a:p>
          <a:p>
            <a:pPr lvl="4">
              <a:buFont typeface="Wingdings" charset="2"/>
              <a:buChar char="Ø"/>
            </a:pPr>
            <a:r>
              <a:rPr lang="en-US" sz="1400" dirty="0" smtClean="0">
                <a:latin typeface="Arial"/>
                <a:cs typeface="Arial"/>
              </a:rPr>
              <a:t> GL4102 Task Force – Semester 2</a:t>
            </a:r>
          </a:p>
          <a:p>
            <a:pPr marL="237744" lvl="2" indent="0">
              <a:buNone/>
            </a:pPr>
            <a:r>
              <a:rPr lang="en-US" sz="1400" dirty="0" smtClean="0">
                <a:latin typeface="Arial"/>
                <a:cs typeface="Arial"/>
              </a:rPr>
              <a:t>	</a:t>
            </a:r>
            <a:r>
              <a:rPr lang="en-US" sz="1400" i="1" dirty="0" smtClean="0">
                <a:solidFill>
                  <a:srgbClr val="0000FF"/>
                </a:solidFill>
                <a:latin typeface="Arial"/>
                <a:cs typeface="Arial"/>
              </a:rPr>
              <a:t>GL4101 is the pre-requisite for GL4102 which is a policy-oriented group project. </a:t>
            </a:r>
            <a:endParaRPr lang="en-US" sz="1400" i="1" dirty="0">
              <a:solidFill>
                <a:srgbClr val="0000FF"/>
              </a:solidFill>
              <a:latin typeface="Arial"/>
              <a:cs typeface="Arial"/>
            </a:endParaRPr>
          </a:p>
        </p:txBody>
      </p:sp>
      <p:sp>
        <p:nvSpPr>
          <p:cNvPr id="4" name="TextBox 3"/>
          <p:cNvSpPr txBox="1"/>
          <p:nvPr/>
        </p:nvSpPr>
        <p:spPr>
          <a:xfrm>
            <a:off x="737078" y="4680477"/>
            <a:ext cx="7960424" cy="2616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marL="0" lvl="2"/>
            <a:r>
              <a:rPr lang="en-US" sz="1100" dirty="0">
                <a:solidFill>
                  <a:srgbClr val="00FF66"/>
                </a:solidFill>
                <a:latin typeface="Arial"/>
                <a:cs typeface="Arial"/>
              </a:rPr>
              <a:t>*Accelerated track refers to students who have received 20MCs of Advanced Credit enabling them to graduate a term earlier</a:t>
            </a:r>
            <a:r>
              <a:rPr lang="en-US" sz="1100" dirty="0" smtClean="0">
                <a:solidFill>
                  <a:srgbClr val="00FF66"/>
                </a:solidFill>
                <a:latin typeface="Arial"/>
                <a:cs typeface="Arial"/>
              </a:rPr>
              <a:t>.</a:t>
            </a:r>
            <a:endParaRPr lang="en-US" sz="1100" dirty="0">
              <a:solidFill>
                <a:srgbClr val="00FF66"/>
              </a:solidFill>
              <a:latin typeface="Arial"/>
              <a:cs typeface="Arial"/>
            </a:endParaRPr>
          </a:p>
        </p:txBody>
      </p:sp>
    </p:spTree>
    <p:extLst>
      <p:ext uri="{BB962C8B-B14F-4D97-AF65-F5344CB8AC3E}">
        <p14:creationId xmlns:p14="http://schemas.microsoft.com/office/powerpoint/2010/main" val="33165825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a:cs typeface="Arial"/>
              </a:rPr>
              <a:t>Process</a:t>
            </a:r>
            <a:endParaRPr lang="en-US" dirty="0">
              <a:latin typeface="Arial"/>
              <a:cs typeface="Arial"/>
            </a:endParaRPr>
          </a:p>
        </p:txBody>
      </p:sp>
      <p:sp>
        <p:nvSpPr>
          <p:cNvPr id="3" name="Content Placeholder 2"/>
          <p:cNvSpPr>
            <a:spLocks noGrp="1"/>
          </p:cNvSpPr>
          <p:nvPr>
            <p:ph idx="1"/>
          </p:nvPr>
        </p:nvSpPr>
        <p:spPr/>
        <p:txBody>
          <a:bodyPr>
            <a:normAutofit fontScale="92500" lnSpcReduction="10000"/>
          </a:bodyPr>
          <a:lstStyle/>
          <a:p>
            <a:pPr>
              <a:buFont typeface="Wingdings" charset="2"/>
              <a:buChar char="§"/>
            </a:pPr>
            <a:r>
              <a:rPr lang="en-US" sz="1500" b="0" dirty="0" smtClean="0">
                <a:latin typeface="Arial"/>
                <a:cs typeface="Arial"/>
              </a:rPr>
              <a:t>The Dean’s Office sends out an email notifying students on the application period and procedures. </a:t>
            </a:r>
          </a:p>
          <a:p>
            <a:pPr>
              <a:buFont typeface="Wingdings" charset="2"/>
              <a:buChar char="§"/>
            </a:pPr>
            <a:r>
              <a:rPr lang="en-US" sz="1500" b="0" dirty="0" smtClean="0">
                <a:latin typeface="Arial"/>
                <a:cs typeface="Arial"/>
              </a:rPr>
              <a:t>When the application period is over, Departments process the applications of their own majors. What we want to see is if you have given due diligence in selecting your exchange Universities, write-up for personal statement and the CAP. </a:t>
            </a:r>
          </a:p>
          <a:p>
            <a:pPr>
              <a:buFont typeface="Wingdings" charset="2"/>
              <a:buChar char="§"/>
            </a:pPr>
            <a:r>
              <a:rPr lang="en-US" sz="1500" b="0" dirty="0" smtClean="0">
                <a:latin typeface="Arial"/>
                <a:cs typeface="Arial"/>
              </a:rPr>
              <a:t>The Dean’s Office receives the Department’s inputs and makes the final selection. </a:t>
            </a:r>
          </a:p>
          <a:p>
            <a:pPr>
              <a:buFont typeface="Wingdings" charset="2"/>
              <a:buChar char="§"/>
            </a:pPr>
            <a:r>
              <a:rPr lang="en-US" sz="1500" b="0" dirty="0" smtClean="0">
                <a:latin typeface="Arial"/>
                <a:cs typeface="Arial"/>
              </a:rPr>
              <a:t>Students would hear from the Dean’s Office on whether they are successful in their application for exchange. </a:t>
            </a:r>
          </a:p>
          <a:p>
            <a:pPr>
              <a:buFont typeface="Wingdings" charset="2"/>
              <a:buChar char="§"/>
            </a:pPr>
            <a:r>
              <a:rPr lang="en-US" sz="1500" b="0" dirty="0" smtClean="0">
                <a:latin typeface="Arial"/>
                <a:cs typeface="Arial"/>
              </a:rPr>
              <a:t>After which there are several procedures in which the Dean’s Office and the exchange University would be in touch with the student.</a:t>
            </a:r>
          </a:p>
          <a:p>
            <a:pPr>
              <a:buFont typeface="Wingdings" charset="2"/>
              <a:buChar char="§"/>
            </a:pPr>
            <a:r>
              <a:rPr lang="en-US" sz="1500" b="0" dirty="0" smtClean="0">
                <a:latin typeface="Arial"/>
                <a:cs typeface="Arial"/>
              </a:rPr>
              <a:t>At the GL </a:t>
            </a:r>
            <a:r>
              <a:rPr lang="en-US" sz="1500" b="0" dirty="0" err="1" smtClean="0">
                <a:latin typeface="Arial"/>
                <a:cs typeface="Arial"/>
              </a:rPr>
              <a:t>Programme</a:t>
            </a:r>
            <a:r>
              <a:rPr lang="en-US" sz="1500" b="0" dirty="0" smtClean="0">
                <a:latin typeface="Arial"/>
                <a:cs typeface="Arial"/>
              </a:rPr>
              <a:t> level, we are concerned with the </a:t>
            </a:r>
            <a:r>
              <a:rPr lang="en-US" sz="1500" b="0" dirty="0" smtClean="0">
                <a:solidFill>
                  <a:srgbClr val="6666FF"/>
                </a:solidFill>
                <a:latin typeface="Arial"/>
                <a:cs typeface="Arial"/>
              </a:rPr>
              <a:t>‘module mapping’ </a:t>
            </a:r>
            <a:r>
              <a:rPr lang="en-US" sz="1500" b="0" dirty="0" smtClean="0">
                <a:latin typeface="Arial"/>
                <a:cs typeface="Arial"/>
              </a:rPr>
              <a:t>process. What this refers to is the need for students to ensure that the modules they read during exchange can be used to fulfill the major or other degree components. Students should check with the Dean’s Office: </a:t>
            </a:r>
            <a:r>
              <a:rPr lang="en-US" sz="1500" b="0" dirty="0" smtClean="0">
                <a:latin typeface="Arial"/>
                <a:cs typeface="Arial"/>
                <a:hlinkClick r:id="rId2"/>
              </a:rPr>
              <a:t>fass-sep@nus.edu.sg</a:t>
            </a:r>
            <a:r>
              <a:rPr lang="en-US" sz="1500" b="0" dirty="0" smtClean="0">
                <a:latin typeface="Arial"/>
                <a:cs typeface="Arial"/>
              </a:rPr>
              <a:t> for details on the </a:t>
            </a:r>
            <a:r>
              <a:rPr lang="en-US" sz="1500" b="0" dirty="0" smtClean="0">
                <a:latin typeface="Arial"/>
                <a:cs typeface="Arial"/>
                <a:hlinkClick r:id="rId3"/>
              </a:rPr>
              <a:t>credit </a:t>
            </a:r>
            <a:r>
              <a:rPr lang="en-US" sz="1500" b="0" dirty="0" smtClean="0">
                <a:latin typeface="Arial"/>
                <a:cs typeface="Arial"/>
              </a:rPr>
              <a:t>equivalence of the modules they read during exchange. </a:t>
            </a:r>
          </a:p>
          <a:p>
            <a:pPr>
              <a:buFont typeface="Wingdings" charset="2"/>
              <a:buChar char="§"/>
            </a:pPr>
            <a:endParaRPr lang="en-US" b="0" dirty="0" smtClean="0">
              <a:latin typeface="Arial"/>
              <a:cs typeface="Arial"/>
            </a:endParaRPr>
          </a:p>
          <a:p>
            <a:pPr marL="0" indent="0"/>
            <a:endParaRPr lang="en-US" b="0" dirty="0">
              <a:latin typeface="Arial"/>
              <a:cs typeface="Arial"/>
            </a:endParaRPr>
          </a:p>
        </p:txBody>
      </p:sp>
    </p:spTree>
    <p:extLst>
      <p:ext uri="{BB962C8B-B14F-4D97-AF65-F5344CB8AC3E}">
        <p14:creationId xmlns:p14="http://schemas.microsoft.com/office/powerpoint/2010/main" val="3740035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a:cs typeface="Arial"/>
              </a:rPr>
              <a:t>MODULE MAPPING</a:t>
            </a:r>
            <a:endParaRPr lang="en-US" dirty="0">
              <a:latin typeface="Arial"/>
              <a:cs typeface="Arial"/>
            </a:endParaRPr>
          </a:p>
        </p:txBody>
      </p:sp>
      <p:sp>
        <p:nvSpPr>
          <p:cNvPr id="3" name="Content Placeholder 2"/>
          <p:cNvSpPr>
            <a:spLocks noGrp="1"/>
          </p:cNvSpPr>
          <p:nvPr>
            <p:ph idx="1"/>
          </p:nvPr>
        </p:nvSpPr>
        <p:spPr/>
        <p:txBody>
          <a:bodyPr>
            <a:normAutofit/>
          </a:bodyPr>
          <a:lstStyle/>
          <a:p>
            <a:pPr marL="285750" indent="-285750">
              <a:buFont typeface="Wingdings" charset="2"/>
              <a:buChar char="§"/>
            </a:pPr>
            <a:r>
              <a:rPr lang="en-US" sz="1400" b="0" dirty="0">
                <a:latin typeface="Arial"/>
                <a:cs typeface="Arial"/>
              </a:rPr>
              <a:t>Students </a:t>
            </a:r>
            <a:r>
              <a:rPr lang="en-US" sz="1400" b="0" dirty="0" smtClean="0">
                <a:latin typeface="Arial"/>
                <a:cs typeface="Arial"/>
              </a:rPr>
              <a:t>should use the </a:t>
            </a:r>
            <a:r>
              <a:rPr lang="en-US" sz="1400" b="0" dirty="0" smtClean="0">
                <a:latin typeface="Arial"/>
                <a:cs typeface="Arial"/>
                <a:hlinkClick r:id="rId2"/>
              </a:rPr>
              <a:t>FASS </a:t>
            </a:r>
            <a:r>
              <a:rPr lang="en-US" sz="1400" b="0" dirty="0">
                <a:latin typeface="Arial"/>
                <a:cs typeface="Arial"/>
                <a:hlinkClick r:id="rId2"/>
              </a:rPr>
              <a:t>Module Reporting </a:t>
            </a:r>
            <a:r>
              <a:rPr lang="en-US" sz="1400" b="0" dirty="0">
                <a:latin typeface="Arial"/>
                <a:cs typeface="Arial"/>
              </a:rPr>
              <a:t>(aka. Mapping) Form</a:t>
            </a:r>
            <a:r>
              <a:rPr lang="en-US" sz="1400" b="0" dirty="0" smtClean="0">
                <a:latin typeface="Arial"/>
                <a:cs typeface="Arial"/>
              </a:rPr>
              <a:t>. However, </a:t>
            </a:r>
            <a:r>
              <a:rPr lang="en-US" sz="1400" b="0" dirty="0">
                <a:latin typeface="Arial"/>
                <a:cs typeface="Arial"/>
              </a:rPr>
              <a:t>the University is moving towards online </a:t>
            </a:r>
            <a:r>
              <a:rPr lang="en-US" sz="1400" b="0" dirty="0" smtClean="0">
                <a:latin typeface="Arial"/>
                <a:cs typeface="Arial"/>
              </a:rPr>
              <a:t>mapping. Hard </a:t>
            </a:r>
            <a:r>
              <a:rPr lang="en-US" sz="1400" b="0" dirty="0">
                <a:latin typeface="Arial"/>
                <a:cs typeface="Arial"/>
              </a:rPr>
              <a:t>copy or </a:t>
            </a:r>
            <a:r>
              <a:rPr lang="en-US" sz="1400" b="0" dirty="0">
                <a:latin typeface="Arial"/>
                <a:cs typeface="Arial"/>
                <a:hlinkClick r:id="rId3"/>
              </a:rPr>
              <a:t>online </a:t>
            </a:r>
            <a:r>
              <a:rPr lang="en-US" sz="1400" b="0" dirty="0" smtClean="0">
                <a:latin typeface="Arial"/>
                <a:cs typeface="Arial"/>
                <a:hlinkClick r:id="rId3"/>
              </a:rPr>
              <a:t>mapping</a:t>
            </a:r>
            <a:r>
              <a:rPr lang="en-US" sz="1400" b="0" dirty="0" smtClean="0">
                <a:latin typeface="Arial"/>
                <a:cs typeface="Arial"/>
              </a:rPr>
              <a:t> (NUS External Study Functions – NSEF), </a:t>
            </a:r>
            <a:r>
              <a:rPr lang="en-US" sz="1400" b="0" dirty="0">
                <a:latin typeface="Arial"/>
                <a:cs typeface="Arial"/>
              </a:rPr>
              <a:t>the procedure for GL students remains the same. </a:t>
            </a:r>
          </a:p>
          <a:p>
            <a:pPr marL="285750" indent="-285750">
              <a:buFont typeface="Wingdings" charset="2"/>
              <a:buChar char="§"/>
            </a:pPr>
            <a:r>
              <a:rPr lang="en-US" sz="1400" b="0" dirty="0">
                <a:latin typeface="Arial"/>
                <a:cs typeface="Arial"/>
              </a:rPr>
              <a:t>Modules are mapped according to disciplines. As </a:t>
            </a:r>
            <a:r>
              <a:rPr lang="en-US" sz="1400" b="0" dirty="0" smtClean="0">
                <a:latin typeface="Arial"/>
                <a:cs typeface="Arial"/>
              </a:rPr>
              <a:t>such, </a:t>
            </a:r>
            <a:r>
              <a:rPr lang="en-US" sz="1400" b="0" dirty="0">
                <a:latin typeface="Arial"/>
                <a:cs typeface="Arial"/>
              </a:rPr>
              <a:t>if </a:t>
            </a:r>
            <a:r>
              <a:rPr lang="en-US" sz="1400" b="0" dirty="0" smtClean="0">
                <a:latin typeface="Arial"/>
                <a:cs typeface="Arial"/>
              </a:rPr>
              <a:t>an exchange </a:t>
            </a:r>
            <a:r>
              <a:rPr lang="en-US" sz="1400" b="0" dirty="0">
                <a:latin typeface="Arial"/>
                <a:cs typeface="Arial"/>
              </a:rPr>
              <a:t>module </a:t>
            </a:r>
            <a:r>
              <a:rPr lang="en-US" sz="1400" b="0" dirty="0" smtClean="0">
                <a:latin typeface="Arial"/>
                <a:cs typeface="Arial"/>
              </a:rPr>
              <a:t>is related to the </a:t>
            </a:r>
            <a:r>
              <a:rPr lang="en-US" sz="1400" b="0" dirty="0">
                <a:latin typeface="Arial"/>
                <a:cs typeface="Arial"/>
              </a:rPr>
              <a:t>History </a:t>
            </a:r>
            <a:r>
              <a:rPr lang="en-US" sz="1400" b="0" dirty="0" smtClean="0">
                <a:latin typeface="Arial"/>
                <a:cs typeface="Arial"/>
              </a:rPr>
              <a:t>discipline </a:t>
            </a:r>
            <a:r>
              <a:rPr lang="en-US" sz="1400" b="0" dirty="0">
                <a:latin typeface="Arial"/>
                <a:cs typeface="Arial"/>
              </a:rPr>
              <a:t>then students should approach the History SEP </a:t>
            </a:r>
            <a:r>
              <a:rPr lang="en-US" sz="1400" b="0" dirty="0" smtClean="0">
                <a:latin typeface="Arial"/>
                <a:cs typeface="Arial"/>
              </a:rPr>
              <a:t>Coordinator at NUS </a:t>
            </a:r>
            <a:r>
              <a:rPr lang="en-US" sz="1400" b="0" dirty="0">
                <a:latin typeface="Arial"/>
                <a:cs typeface="Arial"/>
              </a:rPr>
              <a:t>to map their modules. </a:t>
            </a:r>
            <a:endParaRPr lang="en-US" sz="1400" b="0" dirty="0" smtClean="0">
              <a:latin typeface="Arial"/>
              <a:cs typeface="Arial"/>
            </a:endParaRPr>
          </a:p>
          <a:p>
            <a:pPr marL="285750" indent="-285750">
              <a:buFont typeface="Wingdings" charset="2"/>
              <a:buChar char="§"/>
            </a:pPr>
            <a:r>
              <a:rPr lang="en-US" sz="1400" b="0" dirty="0">
                <a:latin typeface="Arial"/>
                <a:cs typeface="Arial"/>
              </a:rPr>
              <a:t>Departments may acknowledge on the hardcopy of the module reporting </a:t>
            </a:r>
            <a:r>
              <a:rPr lang="en-US" sz="1400" b="0" dirty="0" smtClean="0">
                <a:latin typeface="Arial"/>
                <a:cs typeface="Arial"/>
              </a:rPr>
              <a:t>form </a:t>
            </a:r>
            <a:r>
              <a:rPr lang="en-US" sz="1400" b="0" dirty="0">
                <a:latin typeface="Arial"/>
                <a:cs typeface="Arial"/>
              </a:rPr>
              <a:t>or </a:t>
            </a:r>
            <a:r>
              <a:rPr lang="en-US" sz="1400" b="0" dirty="0" smtClean="0">
                <a:latin typeface="Arial"/>
                <a:cs typeface="Arial"/>
              </a:rPr>
              <a:t>send their endorsements via email </a:t>
            </a:r>
            <a:r>
              <a:rPr lang="en-US" sz="1400" b="0" dirty="0">
                <a:latin typeface="Arial"/>
                <a:cs typeface="Arial"/>
              </a:rPr>
              <a:t>to the </a:t>
            </a:r>
            <a:r>
              <a:rPr lang="en-US" sz="1400" b="0" dirty="0" smtClean="0">
                <a:latin typeface="Arial"/>
                <a:cs typeface="Arial"/>
              </a:rPr>
              <a:t>student.</a:t>
            </a:r>
          </a:p>
          <a:p>
            <a:pPr marL="285750" lvl="4" indent="-285750">
              <a:spcBef>
                <a:spcPts val="800"/>
              </a:spcBef>
              <a:buClrTx/>
              <a:buFont typeface="Wingdings" charset="2"/>
              <a:buChar char="§"/>
            </a:pPr>
            <a:r>
              <a:rPr lang="en-US" sz="1400" dirty="0">
                <a:latin typeface="Arial"/>
                <a:cs typeface="Arial"/>
              </a:rPr>
              <a:t>If students applied for mapping using the online </a:t>
            </a:r>
            <a:r>
              <a:rPr lang="en-US" sz="1400" dirty="0" smtClean="0">
                <a:latin typeface="Arial"/>
                <a:cs typeface="Arial"/>
              </a:rPr>
              <a:t>system - NSEF, </a:t>
            </a:r>
            <a:r>
              <a:rPr lang="en-US" sz="1400" dirty="0">
                <a:latin typeface="Arial"/>
                <a:cs typeface="Arial"/>
              </a:rPr>
              <a:t>the results will be available via the system</a:t>
            </a:r>
            <a:r>
              <a:rPr lang="en-US" sz="1400" dirty="0" smtClean="0">
                <a:latin typeface="Arial"/>
                <a:cs typeface="Arial"/>
              </a:rPr>
              <a:t>.</a:t>
            </a:r>
          </a:p>
          <a:p>
            <a:pPr marL="285750" lvl="4" indent="-285750">
              <a:spcBef>
                <a:spcPts val="800"/>
              </a:spcBef>
              <a:buClrTx/>
              <a:buFont typeface="Wingdings" charset="2"/>
              <a:buChar char="§"/>
            </a:pPr>
            <a:r>
              <a:rPr lang="en-US" sz="1400" dirty="0" smtClean="0">
                <a:latin typeface="Arial"/>
                <a:cs typeface="Arial"/>
              </a:rPr>
              <a:t>Please refer to the following slides on the different scenarios that would result from mapping. GL majors may have additional procedures to follow if they want to use the exchange module towards the GL major requirements.</a:t>
            </a:r>
          </a:p>
        </p:txBody>
      </p:sp>
    </p:spTree>
    <p:extLst>
      <p:ext uri="{BB962C8B-B14F-4D97-AF65-F5344CB8AC3E}">
        <p14:creationId xmlns:p14="http://schemas.microsoft.com/office/powerpoint/2010/main" val="3567713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latin typeface="Arial"/>
                <a:cs typeface="Arial"/>
              </a:rPr>
              <a:t>Module mapping : </a:t>
            </a:r>
            <a:r>
              <a:rPr lang="en-US" dirty="0" smtClean="0">
                <a:solidFill>
                  <a:srgbClr val="FF8000"/>
                </a:solidFill>
                <a:latin typeface="Arial"/>
                <a:cs typeface="Arial"/>
              </a:rPr>
              <a:t>Scenario 1</a:t>
            </a:r>
            <a:endParaRPr lang="en-US" dirty="0">
              <a:solidFill>
                <a:srgbClr val="FF8000"/>
              </a:solidFill>
              <a:latin typeface="Arial"/>
              <a:cs typeface="Arial"/>
            </a:endParaRPr>
          </a:p>
        </p:txBody>
      </p:sp>
      <p:sp>
        <p:nvSpPr>
          <p:cNvPr id="6" name="Content Placeholder 2"/>
          <p:cNvSpPr>
            <a:spLocks noGrp="1"/>
          </p:cNvSpPr>
          <p:nvPr>
            <p:ph idx="1"/>
          </p:nvPr>
        </p:nvSpPr>
        <p:spPr>
          <a:xfrm>
            <a:off x="822960" y="934363"/>
            <a:ext cx="7520940" cy="4051365"/>
          </a:xfrm>
        </p:spPr>
        <p:txBody>
          <a:bodyPr>
            <a:normAutofit/>
          </a:bodyPr>
          <a:lstStyle/>
          <a:p>
            <a:pPr marL="285750" indent="-285750">
              <a:spcBef>
                <a:spcPts val="200"/>
              </a:spcBef>
              <a:buFont typeface="Wingdings" charset="2"/>
              <a:buChar char="§"/>
            </a:pPr>
            <a:r>
              <a:rPr lang="en-US" sz="1400" b="0" dirty="0">
                <a:solidFill>
                  <a:srgbClr val="6666FF"/>
                </a:solidFill>
                <a:latin typeface="Arial"/>
                <a:cs typeface="Arial"/>
              </a:rPr>
              <a:t>An exchange module if similar to an NUS module, will be assigned the NUS code: for e.g. </a:t>
            </a:r>
            <a:r>
              <a:rPr lang="en-US" sz="1400" b="0" i="1" dirty="0">
                <a:solidFill>
                  <a:srgbClr val="6666FF"/>
                </a:solidFill>
                <a:latin typeface="Arial"/>
                <a:cs typeface="Arial"/>
              </a:rPr>
              <a:t>043.003 New Perspective on Korean Cultural History </a:t>
            </a:r>
            <a:r>
              <a:rPr lang="en-US" sz="1400" b="0" dirty="0">
                <a:solidFill>
                  <a:srgbClr val="6666FF"/>
                </a:solidFill>
                <a:latin typeface="Arial"/>
                <a:cs typeface="Arial"/>
              </a:rPr>
              <a:t>from Seoul National University was mapped to </a:t>
            </a:r>
            <a:r>
              <a:rPr lang="en-US" sz="1400" b="0" i="1" dirty="0">
                <a:solidFill>
                  <a:srgbClr val="6666FF"/>
                </a:solidFill>
                <a:latin typeface="Arial"/>
                <a:cs typeface="Arial"/>
              </a:rPr>
              <a:t>HY2220 Korea in the Twentieth </a:t>
            </a:r>
            <a:r>
              <a:rPr lang="en-US" sz="1400" b="0" i="1" dirty="0" smtClean="0">
                <a:solidFill>
                  <a:srgbClr val="6666FF"/>
                </a:solidFill>
                <a:latin typeface="Arial"/>
                <a:cs typeface="Arial"/>
              </a:rPr>
              <a:t>Century </a:t>
            </a:r>
            <a:r>
              <a:rPr lang="en-US" sz="1400" b="0" dirty="0" smtClean="0">
                <a:solidFill>
                  <a:srgbClr val="6666FF"/>
                </a:solidFill>
                <a:latin typeface="Arial"/>
                <a:cs typeface="Arial"/>
              </a:rPr>
              <a:t>in NUS. </a:t>
            </a:r>
          </a:p>
          <a:p>
            <a:pPr marL="0" indent="0">
              <a:spcBef>
                <a:spcPts val="200"/>
              </a:spcBef>
            </a:pPr>
            <a:endParaRPr lang="en-US" sz="1400" dirty="0">
              <a:solidFill>
                <a:srgbClr val="6666FF"/>
              </a:solidFill>
              <a:latin typeface="Arial"/>
              <a:cs typeface="Arial"/>
            </a:endParaRPr>
          </a:p>
          <a:p>
            <a:pPr marL="973836" lvl="4" indent="-457200">
              <a:spcBef>
                <a:spcPts val="200"/>
              </a:spcBef>
              <a:buFont typeface="Wingdings" charset="2"/>
              <a:buChar char="Ø"/>
            </a:pPr>
            <a:r>
              <a:rPr lang="en-US" sz="1400" dirty="0">
                <a:latin typeface="Arial"/>
                <a:cs typeface="Arial"/>
              </a:rPr>
              <a:t>As HY2220 is part of the GL list of </a:t>
            </a:r>
            <a:r>
              <a:rPr lang="en-US" sz="1400" dirty="0" err="1">
                <a:latin typeface="Arial"/>
                <a:cs typeface="Arial"/>
              </a:rPr>
              <a:t>recognised</a:t>
            </a:r>
            <a:r>
              <a:rPr lang="en-US" sz="1400" dirty="0">
                <a:latin typeface="Arial"/>
                <a:cs typeface="Arial"/>
              </a:rPr>
              <a:t> modules, students can decide if they want to read this module and there is no further action required. </a:t>
            </a:r>
            <a:endParaRPr lang="en-US" sz="1400" dirty="0" smtClean="0">
              <a:latin typeface="Arial"/>
              <a:cs typeface="Arial"/>
            </a:endParaRPr>
          </a:p>
          <a:p>
            <a:pPr marL="516636" lvl="4" indent="0">
              <a:spcBef>
                <a:spcPts val="200"/>
              </a:spcBef>
              <a:buNone/>
            </a:pPr>
            <a:endParaRPr lang="en-US" sz="1400" dirty="0">
              <a:latin typeface="Arial"/>
              <a:cs typeface="Arial"/>
            </a:endParaRPr>
          </a:p>
          <a:p>
            <a:pPr marL="973836" lvl="4" indent="-457200">
              <a:spcBef>
                <a:spcPts val="200"/>
              </a:spcBef>
              <a:buFont typeface="Wingdings" charset="2"/>
              <a:buChar char="Ø"/>
            </a:pPr>
            <a:r>
              <a:rPr lang="en-US" sz="1400" dirty="0" smtClean="0">
                <a:latin typeface="Arial"/>
                <a:cs typeface="Arial"/>
              </a:rPr>
              <a:t>In </a:t>
            </a:r>
            <a:r>
              <a:rPr lang="en-US" sz="1400" dirty="0">
                <a:latin typeface="Arial"/>
                <a:cs typeface="Arial"/>
              </a:rPr>
              <a:t>the instance </a:t>
            </a:r>
            <a:r>
              <a:rPr lang="en-US" sz="1400" dirty="0" smtClean="0">
                <a:latin typeface="Arial"/>
                <a:cs typeface="Arial"/>
              </a:rPr>
              <a:t>of </a:t>
            </a:r>
            <a:r>
              <a:rPr lang="en-US" sz="1400" i="1" dirty="0" smtClean="0">
                <a:latin typeface="Arial"/>
                <a:cs typeface="Arial"/>
              </a:rPr>
              <a:t>HY2220</a:t>
            </a:r>
            <a:r>
              <a:rPr lang="en-US" sz="1400" dirty="0" smtClean="0">
                <a:latin typeface="Arial"/>
                <a:cs typeface="Arial"/>
              </a:rPr>
              <a:t> not being part of the GL </a:t>
            </a:r>
            <a:r>
              <a:rPr lang="en-US" sz="1400" dirty="0" err="1" smtClean="0">
                <a:latin typeface="Arial"/>
                <a:cs typeface="Arial"/>
              </a:rPr>
              <a:t>recognised</a:t>
            </a:r>
            <a:r>
              <a:rPr lang="en-US" sz="1400" dirty="0" smtClean="0">
                <a:latin typeface="Arial"/>
                <a:cs typeface="Arial"/>
              </a:rPr>
              <a:t> list of modules </a:t>
            </a:r>
            <a:r>
              <a:rPr lang="en-US" sz="1400" dirty="0">
                <a:latin typeface="Arial"/>
                <a:cs typeface="Arial"/>
              </a:rPr>
              <a:t>the student can appeal to the </a:t>
            </a:r>
            <a:r>
              <a:rPr lang="en-US" sz="1400" dirty="0" err="1">
                <a:latin typeface="Arial"/>
                <a:cs typeface="Arial"/>
              </a:rPr>
              <a:t>programme</a:t>
            </a:r>
            <a:r>
              <a:rPr lang="en-US" sz="1400" dirty="0">
                <a:latin typeface="Arial"/>
                <a:cs typeface="Arial"/>
              </a:rPr>
              <a:t> to have the module </a:t>
            </a:r>
            <a:r>
              <a:rPr lang="en-US" sz="1400" dirty="0" err="1">
                <a:latin typeface="Arial"/>
                <a:cs typeface="Arial"/>
              </a:rPr>
              <a:t>recognised</a:t>
            </a:r>
            <a:r>
              <a:rPr lang="en-US" sz="1400" dirty="0">
                <a:latin typeface="Arial"/>
                <a:cs typeface="Arial"/>
              </a:rPr>
              <a:t>. The recognition exercise takes </a:t>
            </a:r>
            <a:r>
              <a:rPr lang="en-US" sz="1400" dirty="0" smtClean="0">
                <a:latin typeface="Arial"/>
                <a:cs typeface="Arial"/>
              </a:rPr>
              <a:t>6 </a:t>
            </a:r>
            <a:r>
              <a:rPr lang="en-US" sz="1400" dirty="0">
                <a:latin typeface="Arial"/>
                <a:cs typeface="Arial"/>
              </a:rPr>
              <a:t>to 8 </a:t>
            </a:r>
            <a:r>
              <a:rPr lang="en-US" sz="1400" dirty="0" smtClean="0">
                <a:latin typeface="Arial"/>
                <a:cs typeface="Arial"/>
              </a:rPr>
              <a:t>months and has to be approved by the Department offering the module and several other committees. There have been instances where the </a:t>
            </a:r>
            <a:r>
              <a:rPr lang="en-US" sz="1400" dirty="0" err="1" smtClean="0">
                <a:latin typeface="Arial"/>
                <a:cs typeface="Arial"/>
              </a:rPr>
              <a:t>programme’s</a:t>
            </a:r>
            <a:r>
              <a:rPr lang="en-US" sz="1400" dirty="0" smtClean="0">
                <a:latin typeface="Arial"/>
                <a:cs typeface="Arial"/>
              </a:rPr>
              <a:t> recommendation was turned down. In such an event the module will be used to fulfill the Unrestricted Elective component instead.  </a:t>
            </a:r>
            <a:r>
              <a:rPr lang="en-US" sz="1400" dirty="0" smtClean="0">
                <a:latin typeface="Arial"/>
                <a:cs typeface="Arial"/>
              </a:rPr>
              <a:t>As such, we would strongly recommend either selecting another exchange module or reading the mapped module towards the UE requirements. </a:t>
            </a:r>
            <a:endParaRPr lang="en-US" sz="1400" dirty="0">
              <a:latin typeface="Arial"/>
              <a:cs typeface="Arial"/>
            </a:endParaRPr>
          </a:p>
          <a:p>
            <a:pPr marL="457200" indent="-457200">
              <a:buFont typeface="Wingdings" charset="2"/>
              <a:buChar char="§"/>
            </a:pPr>
            <a:endParaRPr lang="en-US" b="0" dirty="0" smtClean="0">
              <a:latin typeface="Arial"/>
              <a:cs typeface="Arial"/>
            </a:endParaRPr>
          </a:p>
        </p:txBody>
      </p:sp>
    </p:spTree>
    <p:extLst>
      <p:ext uri="{BB962C8B-B14F-4D97-AF65-F5344CB8AC3E}">
        <p14:creationId xmlns:p14="http://schemas.microsoft.com/office/powerpoint/2010/main" val="14042355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2960" y="202474"/>
            <a:ext cx="7520940" cy="548640"/>
          </a:xfrm>
        </p:spPr>
        <p:txBody>
          <a:bodyPr/>
          <a:lstStyle/>
          <a:p>
            <a:pPr algn="ctr"/>
            <a:r>
              <a:rPr lang="en-US" dirty="0" smtClean="0">
                <a:latin typeface="Arial"/>
                <a:cs typeface="Arial"/>
              </a:rPr>
              <a:t>Module </a:t>
            </a:r>
            <a:r>
              <a:rPr lang="en-US" dirty="0" smtClean="0">
                <a:latin typeface="Arial"/>
                <a:cs typeface="Arial"/>
              </a:rPr>
              <a:t>mapping : </a:t>
            </a:r>
            <a:r>
              <a:rPr lang="en-US" dirty="0" smtClean="0">
                <a:solidFill>
                  <a:srgbClr val="FF8000"/>
                </a:solidFill>
                <a:latin typeface="Arial"/>
                <a:cs typeface="Arial"/>
              </a:rPr>
              <a:t>Scenario 1 </a:t>
            </a:r>
            <a:endParaRPr lang="en-US" dirty="0">
              <a:solidFill>
                <a:srgbClr val="FF8000"/>
              </a:solidFill>
              <a:latin typeface="Arial"/>
              <a:cs typeface="Arial"/>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633833771"/>
              </p:ext>
            </p:extLst>
          </p:nvPr>
        </p:nvGraphicFramePr>
        <p:xfrm>
          <a:off x="239486" y="947057"/>
          <a:ext cx="8741229" cy="39515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783397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latin typeface="Arial"/>
                <a:cs typeface="Arial"/>
              </a:rPr>
              <a:t>Module mapping : </a:t>
            </a:r>
            <a:r>
              <a:rPr lang="en-US" dirty="0" smtClean="0">
                <a:solidFill>
                  <a:srgbClr val="FF8000"/>
                </a:solidFill>
                <a:latin typeface="Arial"/>
                <a:cs typeface="Arial"/>
              </a:rPr>
              <a:t>Scenario 2</a:t>
            </a:r>
            <a:endParaRPr lang="en-US" dirty="0">
              <a:solidFill>
                <a:srgbClr val="FF8000"/>
              </a:solidFill>
              <a:latin typeface="Arial"/>
              <a:cs typeface="Arial"/>
            </a:endParaRPr>
          </a:p>
        </p:txBody>
      </p:sp>
      <p:sp>
        <p:nvSpPr>
          <p:cNvPr id="6" name="Content Placeholder 2"/>
          <p:cNvSpPr>
            <a:spLocks noGrp="1"/>
          </p:cNvSpPr>
          <p:nvPr>
            <p:ph idx="1"/>
          </p:nvPr>
        </p:nvSpPr>
        <p:spPr>
          <a:xfrm>
            <a:off x="822960" y="934363"/>
            <a:ext cx="7520940" cy="4051365"/>
          </a:xfrm>
        </p:spPr>
        <p:txBody>
          <a:bodyPr>
            <a:normAutofit/>
          </a:bodyPr>
          <a:lstStyle/>
          <a:p>
            <a:pPr marL="273050" indent="-273050">
              <a:spcBef>
                <a:spcPts val="200"/>
              </a:spcBef>
              <a:buFont typeface="Wingdings" charset="2"/>
              <a:buChar char="§"/>
            </a:pPr>
            <a:r>
              <a:rPr lang="en-US" sz="1400" b="0" dirty="0" smtClean="0">
                <a:solidFill>
                  <a:srgbClr val="6666FF"/>
                </a:solidFill>
                <a:latin typeface="Arial"/>
                <a:cs typeface="Arial"/>
              </a:rPr>
              <a:t>If the exchange module is assigned an exchange code (aka. dummy code) e.g. ‘111.330 Formation of the Literati Society and Neo-Confucianism’ was mapped to ‘HY 3000 equivalent (HY37XX)’.</a:t>
            </a:r>
          </a:p>
          <a:p>
            <a:pPr marL="0" indent="0">
              <a:spcBef>
                <a:spcPts val="200"/>
              </a:spcBef>
            </a:pPr>
            <a:endParaRPr lang="en-US" sz="1400" b="0" dirty="0" smtClean="0">
              <a:solidFill>
                <a:srgbClr val="6666FF"/>
              </a:solidFill>
              <a:latin typeface="Arial"/>
              <a:cs typeface="Arial"/>
            </a:endParaRPr>
          </a:p>
          <a:p>
            <a:pPr marL="804863" lvl="4" indent="-288925">
              <a:spcBef>
                <a:spcPts val="200"/>
              </a:spcBef>
              <a:buFont typeface="Wingdings" charset="2"/>
              <a:buChar char="Ø"/>
            </a:pPr>
            <a:r>
              <a:rPr lang="en-US" sz="1400" dirty="0" smtClean="0">
                <a:latin typeface="Arial"/>
                <a:cs typeface="Arial"/>
              </a:rPr>
              <a:t>The following documents have to be submitted to the GL administrator (</a:t>
            </a:r>
            <a:r>
              <a:rPr lang="en-US" sz="1400" dirty="0" err="1" smtClean="0">
                <a:latin typeface="Arial"/>
                <a:cs typeface="Arial"/>
              </a:rPr>
              <a:t>globalstudies@nus.edu.sg</a:t>
            </a:r>
            <a:r>
              <a:rPr lang="en-US" sz="1400" dirty="0" smtClean="0">
                <a:latin typeface="Arial"/>
                <a:cs typeface="Arial"/>
              </a:rPr>
              <a:t>):</a:t>
            </a:r>
          </a:p>
          <a:p>
            <a:pPr marL="1258888" lvl="6" indent="-249238">
              <a:spcBef>
                <a:spcPts val="200"/>
              </a:spcBef>
              <a:buFont typeface="Arial"/>
              <a:buChar char="•"/>
            </a:pPr>
            <a:r>
              <a:rPr lang="en-US" sz="1400" b="0" dirty="0" smtClean="0">
                <a:latin typeface="Arial"/>
                <a:cs typeface="Arial"/>
              </a:rPr>
              <a:t>Endorsed (email confirmations are fine) Module Reporting Form (Mapping Form) [Please print out the online version of the endorsed form from the SIS]</a:t>
            </a:r>
            <a:br>
              <a:rPr lang="en-US" sz="1400" b="0" dirty="0" smtClean="0">
                <a:latin typeface="Arial"/>
                <a:cs typeface="Arial"/>
              </a:rPr>
            </a:br>
            <a:endParaRPr lang="en-US" sz="1400" b="0" dirty="0" smtClean="0">
              <a:latin typeface="Arial"/>
              <a:cs typeface="Arial"/>
            </a:endParaRPr>
          </a:p>
          <a:p>
            <a:pPr marL="819150" lvl="6" indent="-285750">
              <a:spcBef>
                <a:spcPts val="200"/>
              </a:spcBef>
              <a:buFont typeface="Wingdings" charset="2"/>
              <a:buChar char="Ø"/>
              <a:tabLst>
                <a:tab pos="895350" algn="l"/>
              </a:tabLst>
            </a:pPr>
            <a:r>
              <a:rPr lang="en-US" sz="1400" b="0" dirty="0" smtClean="0">
                <a:latin typeface="Arial"/>
                <a:cs typeface="Arial"/>
              </a:rPr>
              <a:t>The GL administrator would then provide the student with the recommended theme/s or region/s the exchange module can fulfil</a:t>
            </a:r>
            <a:r>
              <a:rPr lang="en-US" sz="1400" dirty="0" smtClean="0">
                <a:latin typeface="Arial"/>
                <a:cs typeface="Arial"/>
              </a:rPr>
              <a:t>l after consulting the GL SEP Coordinator </a:t>
            </a:r>
            <a:r>
              <a:rPr lang="en-US" sz="1400" dirty="0">
                <a:latin typeface="Arial"/>
                <a:cs typeface="Arial"/>
              </a:rPr>
              <a:t>using the GL Recommendation Form</a:t>
            </a:r>
            <a:r>
              <a:rPr lang="en-US" sz="1400" dirty="0" smtClean="0">
                <a:latin typeface="Arial"/>
                <a:cs typeface="Arial"/>
              </a:rPr>
              <a:t>. </a:t>
            </a:r>
          </a:p>
          <a:p>
            <a:pPr marL="892175" lvl="6" indent="0">
              <a:spcBef>
                <a:spcPts val="200"/>
              </a:spcBef>
              <a:buNone/>
            </a:pPr>
            <a:endParaRPr lang="en-US" sz="1600" b="0" dirty="0" smtClean="0">
              <a:latin typeface="Arial"/>
              <a:cs typeface="Arial"/>
            </a:endParaRPr>
          </a:p>
          <a:p>
            <a:pPr marL="457200" indent="-457200">
              <a:buFont typeface="Wingdings" charset="2"/>
              <a:buChar char="§"/>
            </a:pPr>
            <a:endParaRPr lang="en-US" b="0" dirty="0" smtClean="0">
              <a:latin typeface="Arial"/>
              <a:cs typeface="Arial"/>
            </a:endParaRPr>
          </a:p>
        </p:txBody>
      </p:sp>
    </p:spTree>
    <p:extLst>
      <p:ext uri="{BB962C8B-B14F-4D97-AF65-F5344CB8AC3E}">
        <p14:creationId xmlns:p14="http://schemas.microsoft.com/office/powerpoint/2010/main" val="19157298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2960" y="202474"/>
            <a:ext cx="7520940" cy="548640"/>
          </a:xfrm>
        </p:spPr>
        <p:txBody>
          <a:bodyPr/>
          <a:lstStyle/>
          <a:p>
            <a:pPr algn="ctr"/>
            <a:r>
              <a:rPr lang="en-US" dirty="0" smtClean="0">
                <a:latin typeface="Arial"/>
                <a:cs typeface="Arial"/>
              </a:rPr>
              <a:t>Module </a:t>
            </a:r>
            <a:r>
              <a:rPr lang="en-US" dirty="0" smtClean="0">
                <a:latin typeface="Arial"/>
                <a:cs typeface="Arial"/>
              </a:rPr>
              <a:t>mapping : </a:t>
            </a:r>
            <a:r>
              <a:rPr lang="en-US" dirty="0" smtClean="0">
                <a:solidFill>
                  <a:srgbClr val="FF8000"/>
                </a:solidFill>
                <a:latin typeface="Arial"/>
                <a:cs typeface="Arial"/>
              </a:rPr>
              <a:t>Scenario 2 </a:t>
            </a:r>
            <a:endParaRPr lang="en-US" dirty="0">
              <a:solidFill>
                <a:srgbClr val="FF8000"/>
              </a:solidFill>
              <a:latin typeface="Arial"/>
              <a:cs typeface="Arial"/>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579225248"/>
              </p:ext>
            </p:extLst>
          </p:nvPr>
        </p:nvGraphicFramePr>
        <p:xfrm>
          <a:off x="239486" y="947057"/>
          <a:ext cx="8741229" cy="37446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812855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Angles.thmx</Template>
  <TotalTime>1513</TotalTime>
  <Words>1308</Words>
  <Application>Microsoft Office PowerPoint</Application>
  <PresentationFormat>On-screen Show (4:3)</PresentationFormat>
  <Paragraphs>92</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Angles</vt:lpstr>
      <vt:lpstr>STUDENT EXCHANGE </vt:lpstr>
      <vt:lpstr>INTRODUCTION</vt:lpstr>
      <vt:lpstr>What do I have to look out for</vt:lpstr>
      <vt:lpstr>Process</vt:lpstr>
      <vt:lpstr>MODULE MAPPING</vt:lpstr>
      <vt:lpstr>Module mapping : Scenario 1</vt:lpstr>
      <vt:lpstr>Module mapping : Scenario 1 </vt:lpstr>
      <vt:lpstr>Module mapping : Scenario 2</vt:lpstr>
      <vt:lpstr>Module mapping : Scenario 2 </vt:lpstr>
      <vt:lpstr>Upon returning from exchange</vt:lpstr>
      <vt:lpstr>Module registration </vt:lpstr>
      <vt:lpstr>USEFUL LINKS</vt:lpstr>
    </vt:vector>
  </TitlesOfParts>
  <Company>NUS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EXCHANGE </dc:title>
  <dc:creator>Vani Pillai</dc:creator>
  <cp:lastModifiedBy>Kogilavani d/o Iruthaya Nathen Pillai</cp:lastModifiedBy>
  <cp:revision>51</cp:revision>
  <dcterms:created xsi:type="dcterms:W3CDTF">2016-02-26T10:01:07Z</dcterms:created>
  <dcterms:modified xsi:type="dcterms:W3CDTF">2016-12-19T04:38:03Z</dcterms:modified>
</cp:coreProperties>
</file>