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xls" ContentType="application/vnd.ms-excel"/>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75" r:id="rId4"/>
  </p:sldMasterIdLst>
  <p:notesMasterIdLst>
    <p:notesMasterId r:id="rId33"/>
  </p:notesMasterIdLst>
  <p:handoutMasterIdLst>
    <p:handoutMasterId r:id="rId34"/>
  </p:handoutMasterIdLst>
  <p:sldIdLst>
    <p:sldId id="256" r:id="rId5"/>
    <p:sldId id="456" r:id="rId6"/>
    <p:sldId id="460" r:id="rId7"/>
    <p:sldId id="461" r:id="rId8"/>
    <p:sldId id="454" r:id="rId9"/>
    <p:sldId id="455" r:id="rId10"/>
    <p:sldId id="369" r:id="rId11"/>
    <p:sldId id="386" r:id="rId12"/>
    <p:sldId id="370" r:id="rId13"/>
    <p:sldId id="458" r:id="rId14"/>
    <p:sldId id="391" r:id="rId15"/>
    <p:sldId id="459" r:id="rId16"/>
    <p:sldId id="390" r:id="rId17"/>
    <p:sldId id="393" r:id="rId18"/>
    <p:sldId id="395" r:id="rId19"/>
    <p:sldId id="457" r:id="rId20"/>
    <p:sldId id="403" r:id="rId21"/>
    <p:sldId id="442" r:id="rId22"/>
    <p:sldId id="449" r:id="rId23"/>
    <p:sldId id="448" r:id="rId24"/>
    <p:sldId id="450" r:id="rId25"/>
    <p:sldId id="452" r:id="rId26"/>
    <p:sldId id="453" r:id="rId27"/>
    <p:sldId id="431" r:id="rId28"/>
    <p:sldId id="432" r:id="rId29"/>
    <p:sldId id="433" r:id="rId30"/>
    <p:sldId id="438" r:id="rId31"/>
    <p:sldId id="348" r:id="rId32"/>
  </p:sldIdLst>
  <p:sldSz cx="9602788" cy="6858000"/>
  <p:notesSz cx="7099300" cy="10223500"/>
  <p:defaultTextStyle>
    <a:defPPr>
      <a:defRPr lang="en-GB"/>
    </a:defPPr>
    <a:lvl1pPr algn="l" rtl="0" fontAlgn="base">
      <a:spcBef>
        <a:spcPct val="0"/>
      </a:spcBef>
      <a:spcAft>
        <a:spcPct val="0"/>
      </a:spcAft>
      <a:defRPr sz="1000" kern="1200">
        <a:solidFill>
          <a:schemeClr val="tx1"/>
        </a:solidFill>
        <a:latin typeface="Arial" charset="0"/>
        <a:ea typeface="+mn-ea"/>
        <a:cs typeface="Arial" charset="0"/>
      </a:defRPr>
    </a:lvl1pPr>
    <a:lvl2pPr marL="457200" algn="l" rtl="0" fontAlgn="base">
      <a:spcBef>
        <a:spcPct val="0"/>
      </a:spcBef>
      <a:spcAft>
        <a:spcPct val="0"/>
      </a:spcAft>
      <a:defRPr sz="1000" kern="1200">
        <a:solidFill>
          <a:schemeClr val="tx1"/>
        </a:solidFill>
        <a:latin typeface="Arial" charset="0"/>
        <a:ea typeface="+mn-ea"/>
        <a:cs typeface="Arial" charset="0"/>
      </a:defRPr>
    </a:lvl2pPr>
    <a:lvl3pPr marL="914400" algn="l" rtl="0" fontAlgn="base">
      <a:spcBef>
        <a:spcPct val="0"/>
      </a:spcBef>
      <a:spcAft>
        <a:spcPct val="0"/>
      </a:spcAft>
      <a:defRPr sz="1000" kern="1200">
        <a:solidFill>
          <a:schemeClr val="tx1"/>
        </a:solidFill>
        <a:latin typeface="Arial" charset="0"/>
        <a:ea typeface="+mn-ea"/>
        <a:cs typeface="Arial" charset="0"/>
      </a:defRPr>
    </a:lvl3pPr>
    <a:lvl4pPr marL="1371600" algn="l" rtl="0" fontAlgn="base">
      <a:spcBef>
        <a:spcPct val="0"/>
      </a:spcBef>
      <a:spcAft>
        <a:spcPct val="0"/>
      </a:spcAft>
      <a:defRPr sz="1000" kern="1200">
        <a:solidFill>
          <a:schemeClr val="tx1"/>
        </a:solidFill>
        <a:latin typeface="Arial" charset="0"/>
        <a:ea typeface="+mn-ea"/>
        <a:cs typeface="Arial" charset="0"/>
      </a:defRPr>
    </a:lvl4pPr>
    <a:lvl5pPr marL="1828800" algn="l" rtl="0" fontAlgn="base">
      <a:spcBef>
        <a:spcPct val="0"/>
      </a:spcBef>
      <a:spcAft>
        <a:spcPct val="0"/>
      </a:spcAft>
      <a:defRPr sz="1000" kern="1200">
        <a:solidFill>
          <a:schemeClr val="tx1"/>
        </a:solidFill>
        <a:latin typeface="Arial" charset="0"/>
        <a:ea typeface="+mn-ea"/>
        <a:cs typeface="Arial" charset="0"/>
      </a:defRPr>
    </a:lvl5pPr>
    <a:lvl6pPr marL="2286000" algn="l" defTabSz="914400" rtl="0" eaLnBrk="1" latinLnBrk="0" hangingPunct="1">
      <a:defRPr sz="1000" kern="1200">
        <a:solidFill>
          <a:schemeClr val="tx1"/>
        </a:solidFill>
        <a:latin typeface="Arial" charset="0"/>
        <a:ea typeface="+mn-ea"/>
        <a:cs typeface="Arial" charset="0"/>
      </a:defRPr>
    </a:lvl6pPr>
    <a:lvl7pPr marL="2743200" algn="l" defTabSz="914400" rtl="0" eaLnBrk="1" latinLnBrk="0" hangingPunct="1">
      <a:defRPr sz="1000" kern="1200">
        <a:solidFill>
          <a:schemeClr val="tx1"/>
        </a:solidFill>
        <a:latin typeface="Arial" charset="0"/>
        <a:ea typeface="+mn-ea"/>
        <a:cs typeface="Arial" charset="0"/>
      </a:defRPr>
    </a:lvl7pPr>
    <a:lvl8pPr marL="3200400" algn="l" defTabSz="914400" rtl="0" eaLnBrk="1" latinLnBrk="0" hangingPunct="1">
      <a:defRPr sz="1000" kern="1200">
        <a:solidFill>
          <a:schemeClr val="tx1"/>
        </a:solidFill>
        <a:latin typeface="Arial" charset="0"/>
        <a:ea typeface="+mn-ea"/>
        <a:cs typeface="Arial" charset="0"/>
      </a:defRPr>
    </a:lvl8pPr>
    <a:lvl9pPr marL="3657600" algn="l" defTabSz="914400" rtl="0" eaLnBrk="1" latinLnBrk="0" hangingPunct="1">
      <a:defRPr sz="1000"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51">
          <p15:clr>
            <a:srgbClr val="A4A3A4"/>
          </p15:clr>
        </p15:guide>
        <p15:guide id="2" orient="horz" pos="245">
          <p15:clr>
            <a:srgbClr val="A4A3A4"/>
          </p15:clr>
        </p15:guide>
        <p15:guide id="3" orient="horz" pos="3987">
          <p15:clr>
            <a:srgbClr val="A4A3A4"/>
          </p15:clr>
        </p15:guide>
        <p15:guide id="4" orient="horz" pos="1214">
          <p15:clr>
            <a:srgbClr val="A4A3A4"/>
          </p15:clr>
        </p15:guide>
        <p15:guide id="5" orient="horz" pos="3223">
          <p15:clr>
            <a:srgbClr val="A4A3A4"/>
          </p15:clr>
        </p15:guide>
        <p15:guide id="6" pos="278">
          <p15:clr>
            <a:srgbClr val="A4A3A4"/>
          </p15:clr>
        </p15:guide>
        <p15:guide id="7" pos="5809">
          <p15:clr>
            <a:srgbClr val="A4A3A4"/>
          </p15:clr>
        </p15:guide>
        <p15:guide id="8" pos="498">
          <p15:clr>
            <a:srgbClr val="A4A3A4"/>
          </p15:clr>
        </p15:guide>
        <p15:guide id="9" pos="3517">
          <p15:clr>
            <a:srgbClr val="A4A3A4"/>
          </p15:clr>
        </p15:guide>
      </p15:sldGuideLst>
    </p:ext>
    <p:ext uri="{2D200454-40CA-4A62-9FC3-DE9A4176ACB9}">
      <p15:notesGuideLst xmlns:p15="http://schemas.microsoft.com/office/powerpoint/2012/main">
        <p15:guide id="1" orient="horz" pos="3219">
          <p15:clr>
            <a:srgbClr val="A4A3A4"/>
          </p15:clr>
        </p15:guide>
        <p15:guide id="2" pos="223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C6C5"/>
    <a:srgbClr val="F6D7D6"/>
    <a:srgbClr val="DD6262"/>
    <a:srgbClr val="595959"/>
    <a:srgbClr val="808080"/>
    <a:srgbClr val="BFBFBF"/>
    <a:srgbClr val="ECA3A2"/>
    <a:srgbClr val="A69D61"/>
    <a:srgbClr val="E4E1CC"/>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39DD9DD-9E6C-4910-8AC0-68ADFF6A6AFC}">
  <a:tblStyle styleId="{839DD9DD-9E6C-4910-8AC0-68ADFF6A6AFC}" styleName="Oliver Wyman - default">
    <a:wholeTbl>
      <a:tcTxStyle>
        <a:fontRef idx="minor">
          <a:scrgbClr r="0" g="0" b="0"/>
        </a:fontRef>
        <a:schemeClr val="tx1"/>
      </a:tcTxStyle>
      <a:tcStyle>
        <a:tcBdr>
          <a:left>
            <a:ln>
              <a:noFill/>
            </a:ln>
          </a:left>
          <a:right>
            <a:ln>
              <a:noFill/>
            </a:ln>
          </a:right>
          <a:top>
            <a:ln>
              <a:noFill/>
            </a:ln>
          </a:top>
          <a:bottom>
            <a:ln w="9525" cap="flat" cmpd="sng" algn="ctr">
              <a:solidFill>
                <a:schemeClr val="accent3"/>
              </a:solidFill>
            </a:ln>
          </a:bottom>
          <a:insideH>
            <a:ln w="9525" cap="flat" cmpd="sng" algn="ctr">
              <a:solidFill>
                <a:schemeClr val="accent3"/>
              </a:solidFill>
            </a:ln>
          </a:insideH>
          <a:insideV>
            <a:ln>
              <a:noFill/>
            </a:ln>
          </a:insideV>
        </a:tcBdr>
        <a:fill>
          <a:noFill/>
        </a:fill>
      </a:tcStyle>
    </a:wholeTbl>
    <a:band1H>
      <a:tcStyle>
        <a:tcBdr/>
        <a:fill>
          <a:noFill/>
        </a:fill>
      </a:tcStyle>
    </a:band1H>
    <a:band2H>
      <a:tcStyle>
        <a:tcBdr/>
      </a:tcStyle>
    </a:band2H>
    <a:band1V>
      <a:tcStyle>
        <a:tcBdr/>
        <a:fill>
          <a:no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9525" cap="flat" cmpd="sng" algn="ctr">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720" autoAdjust="0"/>
    <p:restoredTop sz="67826" autoAdjust="0"/>
  </p:normalViewPr>
  <p:slideViewPr>
    <p:cSldViewPr snapToGrid="0">
      <p:cViewPr varScale="1">
        <p:scale>
          <a:sx n="73" d="100"/>
          <a:sy n="73" d="100"/>
        </p:scale>
        <p:origin x="54" y="96"/>
      </p:cViewPr>
      <p:guideLst>
        <p:guide orient="horz" pos="251"/>
        <p:guide orient="horz" pos="245"/>
        <p:guide orient="horz" pos="3987"/>
        <p:guide orient="horz" pos="1214"/>
        <p:guide orient="horz" pos="3223"/>
        <p:guide pos="278"/>
        <p:guide pos="5809"/>
        <p:guide pos="498"/>
        <p:guide pos="3517"/>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06" d="100"/>
        <a:sy n="206" d="100"/>
      </p:scale>
      <p:origin x="0" y="0"/>
    </p:cViewPr>
  </p:sorterViewPr>
  <p:notesViewPr>
    <p:cSldViewPr snapToGrid="0">
      <p:cViewPr varScale="1">
        <p:scale>
          <a:sx n="49" d="100"/>
          <a:sy n="49" d="100"/>
        </p:scale>
        <p:origin x="-2964" y="-90"/>
      </p:cViewPr>
      <p:guideLst>
        <p:guide orient="horz" pos="3219"/>
        <p:guide pos="2235"/>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1" Type="http://schemas.openxmlformats.org/officeDocument/2006/relationships/oleObject" Target="file:///C:\Users\David%20SIT\Desktop\Templates%20Package\Template-Infographic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'[Template-Infographics.xlsx]Pie chart'!$A$4</c:f>
              <c:strCache>
                <c:ptCount val="1"/>
                <c:pt idx="0">
                  <c:v>Country A</c:v>
                </c:pt>
              </c:strCache>
            </c:strRef>
          </c:tx>
          <c:dPt>
            <c:idx val="0"/>
            <c:bubble3D val="0"/>
            <c:spPr>
              <a:solidFill>
                <a:srgbClr val="FF0000"/>
              </a:solidFill>
            </c:spPr>
          </c:dPt>
          <c:dPt>
            <c:idx val="1"/>
            <c:bubble3D val="0"/>
            <c:spPr>
              <a:solidFill>
                <a:srgbClr val="A69D61"/>
              </a:solidFill>
            </c:spPr>
          </c:dPt>
          <c:dLbls>
            <c:dLbl>
              <c:idx val="0"/>
              <c:layout>
                <c:manualLayout>
                  <c:x val="-0.16292820607431729"/>
                  <c:y val="0.11963835979176116"/>
                </c:manualLayout>
              </c:layout>
              <c:showLegendKey val="0"/>
              <c:showVal val="0"/>
              <c:showCatName val="1"/>
              <c:showSerName val="0"/>
              <c:showPercent val="1"/>
              <c:showBubbleSize val="0"/>
              <c:extLst>
                <c:ext xmlns:c15="http://schemas.microsoft.com/office/drawing/2012/chart" uri="{CE6537A1-D6FC-4f65-9D91-7224C49458BB}"/>
              </c:extLst>
            </c:dLbl>
            <c:dLbl>
              <c:idx val="2"/>
              <c:layout>
                <c:manualLayout>
                  <c:x val="-4.6336268265459543E-2"/>
                  <c:y val="-2.8133352509501657E-3"/>
                </c:manualLayout>
              </c:layout>
              <c:tx>
                <c:rich>
                  <a:bodyPr/>
                  <a:lstStyle/>
                  <a:p>
                    <a:pPr>
                      <a:defRPr sz="1800">
                        <a:solidFill>
                          <a:schemeClr val="tx1"/>
                        </a:solidFill>
                      </a:defRPr>
                    </a:pPr>
                    <a:r>
                      <a:rPr lang="en-US" altLang="en-US" sz="1800" dirty="0">
                        <a:solidFill>
                          <a:schemeClr val="tx1"/>
                        </a:solidFill>
                      </a:rPr>
                      <a:t>South Korea
13%</a:t>
                    </a:r>
                  </a:p>
                </c:rich>
              </c:tx>
              <c:spPr/>
              <c:showLegendKey val="0"/>
              <c:showVal val="0"/>
              <c:showCatName val="1"/>
              <c:showSerName val="0"/>
              <c:showPercent val="1"/>
              <c:showBubbleSize val="0"/>
              <c:extLst>
                <c:ext xmlns:c15="http://schemas.microsoft.com/office/drawing/2012/chart" uri="{CE6537A1-D6FC-4f65-9D91-7224C49458BB}"/>
              </c:extLst>
            </c:dLbl>
            <c:dLbl>
              <c:idx val="3"/>
              <c:layout>
                <c:manualLayout>
                  <c:x val="-5.868358080589179E-2"/>
                  <c:y val="2.4779416755446152E-2"/>
                </c:manualLayout>
              </c:layout>
              <c:showLegendKey val="0"/>
              <c:showVal val="0"/>
              <c:showCatName val="1"/>
              <c:showSerName val="0"/>
              <c:showPercent val="1"/>
              <c:showBubbleSize val="0"/>
              <c:extLst>
                <c:ext xmlns:c15="http://schemas.microsoft.com/office/drawing/2012/chart" uri="{CE6537A1-D6FC-4f65-9D91-7224C49458BB}"/>
              </c:extLst>
            </c:dLbl>
            <c:dLbl>
              <c:idx val="4"/>
              <c:layout>
                <c:manualLayout>
                  <c:x val="-2.5196777087818461E-2"/>
                  <c:y val="-1.0697491260840049E-2"/>
                </c:manualLayout>
              </c:layout>
              <c:showLegendKey val="0"/>
              <c:showVal val="0"/>
              <c:showCatName val="1"/>
              <c:showSerName val="0"/>
              <c:showPercent val="1"/>
              <c:showBubbleSize val="0"/>
              <c:extLst>
                <c:ext xmlns:c15="http://schemas.microsoft.com/office/drawing/2012/chart" uri="{CE6537A1-D6FC-4f65-9D91-7224C49458BB}"/>
              </c:extLst>
            </c:dLbl>
            <c:dLbl>
              <c:idx val="5"/>
              <c:layout>
                <c:manualLayout>
                  <c:x val="0.15728099948881108"/>
                  <c:y val="0.17818617169029463"/>
                </c:manualLayout>
              </c:layout>
              <c:showLegendKey val="0"/>
              <c:showVal val="0"/>
              <c:showCatName val="1"/>
              <c:showSerName val="0"/>
              <c:showPercent val="1"/>
              <c:showBubbleSize val="0"/>
              <c:extLst>
                <c:ext xmlns:c15="http://schemas.microsoft.com/office/drawing/2012/chart" uri="{CE6537A1-D6FC-4f65-9D91-7224C49458BB}"/>
              </c:extLst>
            </c:dLbl>
            <c:spPr>
              <a:noFill/>
              <a:ln>
                <a:noFill/>
              </a:ln>
              <a:effectLst/>
            </c:spPr>
            <c:showLegendKey val="0"/>
            <c:showVal val="0"/>
            <c:showCatName val="1"/>
            <c:showSerName val="0"/>
            <c:showPercent val="1"/>
            <c:showBubbleSize val="0"/>
            <c:showLeaderLines val="1"/>
            <c:extLst>
              <c:ext xmlns:c15="http://schemas.microsoft.com/office/drawing/2012/chart" uri="{CE6537A1-D6FC-4f65-9D91-7224C49458BB}"/>
            </c:extLst>
          </c:dLbls>
          <c:cat>
            <c:strRef>
              <c:f>'[Template-Infographics.xlsx]Pie chart'!$B$3:$G$3</c:f>
              <c:strCache>
                <c:ptCount val="6"/>
                <c:pt idx="0">
                  <c:v>Japan</c:v>
                </c:pt>
                <c:pt idx="1">
                  <c:v>Germany</c:v>
                </c:pt>
                <c:pt idx="2">
                  <c:v>South Korea</c:v>
                </c:pt>
                <c:pt idx="3">
                  <c:v>United States</c:v>
                </c:pt>
                <c:pt idx="4">
                  <c:v>China</c:v>
                </c:pt>
                <c:pt idx="5">
                  <c:v>Other</c:v>
                </c:pt>
              </c:strCache>
            </c:strRef>
          </c:cat>
          <c:val>
            <c:numRef>
              <c:f>'[Template-Infographics.xlsx]Pie chart'!$B$4:$G$4</c:f>
              <c:numCache>
                <c:formatCode>0%</c:formatCode>
                <c:ptCount val="6"/>
                <c:pt idx="0">
                  <c:v>0.3400000000000003</c:v>
                </c:pt>
                <c:pt idx="1">
                  <c:v>0.17</c:v>
                </c:pt>
                <c:pt idx="2">
                  <c:v>0.13</c:v>
                </c:pt>
                <c:pt idx="3">
                  <c:v>6.0000000000000032E-2</c:v>
                </c:pt>
                <c:pt idx="4">
                  <c:v>4.0000000000000029E-2</c:v>
                </c:pt>
                <c:pt idx="5">
                  <c:v>0.27</c:v>
                </c:pt>
              </c:numCache>
            </c:numRef>
          </c:val>
        </c:ser>
        <c:dLbls>
          <c:showLegendKey val="0"/>
          <c:showVal val="0"/>
          <c:showCatName val="0"/>
          <c:showSerName val="0"/>
          <c:showPercent val="0"/>
          <c:showBubbleSize val="0"/>
          <c:showLeaderLines val="1"/>
        </c:dLbls>
        <c:firstSliceAng val="0"/>
      </c:pieChart>
    </c:plotArea>
    <c:plotVisOnly val="1"/>
    <c:dispBlanksAs val="zero"/>
    <c:showDLblsOverMax val="0"/>
  </c:chart>
  <c:txPr>
    <a:bodyPr/>
    <a:lstStyle/>
    <a:p>
      <a:pPr>
        <a:defRPr sz="18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AFF2BD-32EC-423B-A9E0-A3425F2CDD5B}" type="doc">
      <dgm:prSet loTypeId="urn:microsoft.com/office/officeart/2005/8/layout/radial4" loCatId="relationship" qsTypeId="urn:microsoft.com/office/officeart/2005/8/quickstyle/simple1" qsCatId="simple" csTypeId="urn:microsoft.com/office/officeart/2005/8/colors/accent0_1" csCatId="mainScheme" phldr="1"/>
      <dgm:spPr/>
      <dgm:t>
        <a:bodyPr/>
        <a:lstStyle/>
        <a:p>
          <a:endParaRPr lang="zh-HK" altLang="en-US"/>
        </a:p>
      </dgm:t>
    </dgm:pt>
    <dgm:pt modelId="{98A0B2DE-49F4-462F-8571-A8C8E7266C30}">
      <dgm:prSet phldrT="[文字]"/>
      <dgm:spPr>
        <a:solidFill>
          <a:srgbClr val="ECA3A2"/>
        </a:solidFill>
        <a:ln>
          <a:solidFill>
            <a:srgbClr val="ECA3A2"/>
          </a:solidFill>
        </a:ln>
      </dgm:spPr>
      <dgm:t>
        <a:bodyPr/>
        <a:lstStyle/>
        <a:p>
          <a:r>
            <a:rPr lang="en-US" altLang="zh-HK" dirty="0" smtClean="0"/>
            <a:t>The relative neglect of services</a:t>
          </a:r>
          <a:endParaRPr lang="zh-HK" altLang="en-US" dirty="0"/>
        </a:p>
      </dgm:t>
    </dgm:pt>
    <dgm:pt modelId="{EF12F870-5703-4D2C-8039-D7D2332E2EED}" type="parTrans" cxnId="{3EF0BA49-E727-4FF2-B898-06356FA532D8}">
      <dgm:prSet/>
      <dgm:spPr/>
      <dgm:t>
        <a:bodyPr/>
        <a:lstStyle/>
        <a:p>
          <a:endParaRPr lang="zh-HK" altLang="en-US"/>
        </a:p>
      </dgm:t>
    </dgm:pt>
    <dgm:pt modelId="{D4A1C174-6C5C-44D9-8589-55A91A951ACD}" type="sibTrans" cxnId="{3EF0BA49-E727-4FF2-B898-06356FA532D8}">
      <dgm:prSet/>
      <dgm:spPr/>
      <dgm:t>
        <a:bodyPr/>
        <a:lstStyle/>
        <a:p>
          <a:endParaRPr lang="zh-HK" altLang="en-US"/>
        </a:p>
      </dgm:t>
    </dgm:pt>
    <dgm:pt modelId="{518BF1DE-C16A-4D40-85A3-AB3D1D5A57EB}">
      <dgm:prSet phldrT="[文字]" custT="1"/>
      <dgm:spPr>
        <a:solidFill>
          <a:srgbClr val="A69D61"/>
        </a:solidFill>
        <a:ln>
          <a:solidFill>
            <a:srgbClr val="A69D61"/>
          </a:solidFill>
        </a:ln>
      </dgm:spPr>
      <dgm:t>
        <a:bodyPr/>
        <a:lstStyle/>
        <a:p>
          <a:r>
            <a:rPr lang="en-US" altLang="zh-HK" sz="2400" dirty="0" smtClean="0"/>
            <a:t>Historical factors</a:t>
          </a:r>
          <a:endParaRPr lang="zh-HK" altLang="en-US" sz="2400" dirty="0"/>
        </a:p>
      </dgm:t>
    </dgm:pt>
    <dgm:pt modelId="{8BFAB5F4-C612-40A1-AFAB-3540FD50D344}" type="parTrans" cxnId="{A1F0569D-BFBE-463C-AE79-8C76B35E2CED}">
      <dgm:prSet/>
      <dgm:spPr/>
      <dgm:t>
        <a:bodyPr/>
        <a:lstStyle/>
        <a:p>
          <a:endParaRPr lang="zh-HK" altLang="en-US"/>
        </a:p>
      </dgm:t>
    </dgm:pt>
    <dgm:pt modelId="{917E5B36-B500-442E-999A-B24ED9D5C3B9}" type="sibTrans" cxnId="{A1F0569D-BFBE-463C-AE79-8C76B35E2CED}">
      <dgm:prSet/>
      <dgm:spPr/>
      <dgm:t>
        <a:bodyPr/>
        <a:lstStyle/>
        <a:p>
          <a:endParaRPr lang="zh-HK" altLang="en-US"/>
        </a:p>
      </dgm:t>
    </dgm:pt>
    <dgm:pt modelId="{CF996D88-5FC8-4382-9D97-CF1950BA732C}">
      <dgm:prSet phldrT="[文字]" custT="1"/>
      <dgm:spPr>
        <a:solidFill>
          <a:srgbClr val="A69D61"/>
        </a:solidFill>
        <a:ln>
          <a:solidFill>
            <a:srgbClr val="A69D61"/>
          </a:solidFill>
        </a:ln>
      </dgm:spPr>
      <dgm:t>
        <a:bodyPr/>
        <a:lstStyle/>
        <a:p>
          <a:r>
            <a:rPr lang="en-US" altLang="zh-HK" sz="2400" dirty="0" smtClean="0"/>
            <a:t>Mind sets</a:t>
          </a:r>
          <a:endParaRPr lang="zh-HK" altLang="en-US" sz="2400" dirty="0"/>
        </a:p>
      </dgm:t>
    </dgm:pt>
    <dgm:pt modelId="{5D5D9E1D-5B28-455A-98C4-052A47DCDE64}" type="parTrans" cxnId="{F0470F1D-A1FA-4CFB-A0A0-F8F7A9642D88}">
      <dgm:prSet/>
      <dgm:spPr/>
      <dgm:t>
        <a:bodyPr/>
        <a:lstStyle/>
        <a:p>
          <a:endParaRPr lang="zh-HK" altLang="en-US"/>
        </a:p>
      </dgm:t>
    </dgm:pt>
    <dgm:pt modelId="{C56C5B52-3E3F-4F66-AA58-DD4F9E6C8C88}" type="sibTrans" cxnId="{F0470F1D-A1FA-4CFB-A0A0-F8F7A9642D88}">
      <dgm:prSet/>
      <dgm:spPr/>
      <dgm:t>
        <a:bodyPr/>
        <a:lstStyle/>
        <a:p>
          <a:endParaRPr lang="zh-HK" altLang="en-US"/>
        </a:p>
      </dgm:t>
    </dgm:pt>
    <dgm:pt modelId="{5E683BD9-6542-44C8-9884-93C1083C543F}">
      <dgm:prSet phldrT="[文字]" custT="1"/>
      <dgm:spPr>
        <a:solidFill>
          <a:srgbClr val="A69D61"/>
        </a:solidFill>
        <a:ln>
          <a:solidFill>
            <a:srgbClr val="A69D61"/>
          </a:solidFill>
        </a:ln>
      </dgm:spPr>
      <dgm:t>
        <a:bodyPr/>
        <a:lstStyle/>
        <a:p>
          <a:r>
            <a:rPr lang="en-US" altLang="zh-HK" sz="2400" dirty="0" smtClean="0"/>
            <a:t>Invisibility </a:t>
          </a:r>
          <a:endParaRPr lang="zh-HK" altLang="en-US" sz="2400" dirty="0"/>
        </a:p>
      </dgm:t>
    </dgm:pt>
    <dgm:pt modelId="{F266F5E9-68F5-4E7F-AC5F-EB8E8B7A70D7}" type="parTrans" cxnId="{BED9D98B-B2A3-432A-88C3-212FD650753F}">
      <dgm:prSet/>
      <dgm:spPr/>
      <dgm:t>
        <a:bodyPr/>
        <a:lstStyle/>
        <a:p>
          <a:endParaRPr lang="zh-HK" altLang="en-US"/>
        </a:p>
      </dgm:t>
    </dgm:pt>
    <dgm:pt modelId="{25E9896D-0529-4B34-8B02-EBB9A3B59ABA}" type="sibTrans" cxnId="{BED9D98B-B2A3-432A-88C3-212FD650753F}">
      <dgm:prSet/>
      <dgm:spPr/>
      <dgm:t>
        <a:bodyPr/>
        <a:lstStyle/>
        <a:p>
          <a:endParaRPr lang="zh-HK" altLang="en-US"/>
        </a:p>
      </dgm:t>
    </dgm:pt>
    <dgm:pt modelId="{5181E4D6-83CA-4CA1-A584-853AD8D4847F}">
      <dgm:prSet phldrT="[文字]" custT="1"/>
      <dgm:spPr>
        <a:solidFill>
          <a:srgbClr val="A69D61"/>
        </a:solidFill>
        <a:ln>
          <a:solidFill>
            <a:srgbClr val="A69D61"/>
          </a:solidFill>
        </a:ln>
      </dgm:spPr>
      <dgm:t>
        <a:bodyPr/>
        <a:lstStyle/>
        <a:p>
          <a:pPr rtl="0"/>
          <a:r>
            <a:rPr lang="en-GB" sz="2000" dirty="0" smtClean="0">
              <a:latin typeface="+mn-lt"/>
              <a:cs typeface="+mn-cs"/>
              <a:sym typeface="Arial" charset="0"/>
            </a:rPr>
            <a:t>Many services embedded in goods</a:t>
          </a:r>
          <a:endParaRPr lang="zh-HK" altLang="en-US" sz="2000" dirty="0"/>
        </a:p>
      </dgm:t>
    </dgm:pt>
    <dgm:pt modelId="{2BA04963-8D32-445D-ACB3-842A9A75AD21}" type="parTrans" cxnId="{C71F724B-16B1-447F-8E99-57FA9B40A774}">
      <dgm:prSet/>
      <dgm:spPr/>
      <dgm:t>
        <a:bodyPr/>
        <a:lstStyle/>
        <a:p>
          <a:endParaRPr lang="zh-HK" altLang="en-US"/>
        </a:p>
      </dgm:t>
    </dgm:pt>
    <dgm:pt modelId="{77DFA06D-6761-4329-AF22-C87B98022708}" type="sibTrans" cxnId="{C71F724B-16B1-447F-8E99-57FA9B40A774}">
      <dgm:prSet/>
      <dgm:spPr/>
      <dgm:t>
        <a:bodyPr/>
        <a:lstStyle/>
        <a:p>
          <a:endParaRPr lang="zh-HK" altLang="en-US"/>
        </a:p>
      </dgm:t>
    </dgm:pt>
    <dgm:pt modelId="{0BFD5430-763D-421B-9B83-3F68437EBFFE}">
      <dgm:prSet phldrT="[文字]" custT="1"/>
      <dgm:spPr>
        <a:solidFill>
          <a:srgbClr val="A69D61"/>
        </a:solidFill>
        <a:ln>
          <a:solidFill>
            <a:srgbClr val="A69D61"/>
          </a:solidFill>
        </a:ln>
      </dgm:spPr>
      <dgm:t>
        <a:bodyPr vert="horz"/>
        <a:lstStyle/>
        <a:p>
          <a:r>
            <a:rPr kumimoji="0" lang="en-GB" sz="2400" b="0" i="0" u="none" strike="noStrike" cap="none" spc="0" normalizeH="0" baseline="0" noProof="0" dirty="0" smtClean="0">
              <a:ln/>
              <a:effectLst/>
              <a:uLnTx/>
              <a:uFillTx/>
              <a:latin typeface="+mn-lt"/>
              <a:ea typeface="+mn-ea"/>
              <a:cs typeface="+mn-cs"/>
              <a:sym typeface="Arial" charset="0"/>
            </a:rPr>
            <a:t>Customiz-ation</a:t>
          </a:r>
          <a:endParaRPr lang="zh-HK" altLang="en-US" sz="2400" dirty="0"/>
        </a:p>
      </dgm:t>
    </dgm:pt>
    <dgm:pt modelId="{DF741630-CB27-46C2-8E9A-CD2EFFE08B73}" type="parTrans" cxnId="{4680E4C0-F530-4B9F-9EBF-E3649C0C7E4D}">
      <dgm:prSet/>
      <dgm:spPr/>
      <dgm:t>
        <a:bodyPr/>
        <a:lstStyle/>
        <a:p>
          <a:endParaRPr lang="zh-HK" altLang="en-US"/>
        </a:p>
      </dgm:t>
    </dgm:pt>
    <dgm:pt modelId="{01E1D2C2-95B8-40CF-A6F5-19D69BDB0891}" type="sibTrans" cxnId="{4680E4C0-F530-4B9F-9EBF-E3649C0C7E4D}">
      <dgm:prSet/>
      <dgm:spPr/>
      <dgm:t>
        <a:bodyPr/>
        <a:lstStyle/>
        <a:p>
          <a:endParaRPr lang="zh-HK" altLang="en-US"/>
        </a:p>
      </dgm:t>
    </dgm:pt>
    <dgm:pt modelId="{ABA6AB9F-5E56-48B4-AA80-C6A6EDBF642A}">
      <dgm:prSet phldrT="[文字]" custT="1"/>
      <dgm:spPr>
        <a:solidFill>
          <a:srgbClr val="A69D61"/>
        </a:solidFill>
        <a:ln>
          <a:solidFill>
            <a:srgbClr val="A69D61"/>
          </a:solidFill>
        </a:ln>
      </dgm:spPr>
      <dgm:t>
        <a:bodyPr/>
        <a:lstStyle/>
        <a:p>
          <a:pPr rtl="0"/>
          <a:r>
            <a:rPr lang="en-GB" sz="2400" dirty="0" smtClean="0">
              <a:latin typeface="+mn-lt"/>
              <a:cs typeface="+mn-cs"/>
              <a:sym typeface="Arial" charset="0"/>
            </a:rPr>
            <a:t>Lack of reliable data</a:t>
          </a:r>
          <a:endParaRPr lang="zh-HK" altLang="en-US" sz="2400" dirty="0"/>
        </a:p>
      </dgm:t>
    </dgm:pt>
    <dgm:pt modelId="{E2FE8FC0-BA68-4F17-913F-BA8860DF3E3A}" type="parTrans" cxnId="{3E6C7103-9867-478C-BFC8-2308A924250C}">
      <dgm:prSet/>
      <dgm:spPr/>
      <dgm:t>
        <a:bodyPr/>
        <a:lstStyle/>
        <a:p>
          <a:endParaRPr lang="zh-HK" altLang="en-US"/>
        </a:p>
      </dgm:t>
    </dgm:pt>
    <dgm:pt modelId="{B78C576A-B9B6-43DE-9F0E-EF84E037B5C2}" type="sibTrans" cxnId="{3E6C7103-9867-478C-BFC8-2308A924250C}">
      <dgm:prSet/>
      <dgm:spPr/>
      <dgm:t>
        <a:bodyPr/>
        <a:lstStyle/>
        <a:p>
          <a:endParaRPr lang="zh-HK" altLang="en-US"/>
        </a:p>
      </dgm:t>
    </dgm:pt>
    <dgm:pt modelId="{FF88033C-810E-42C1-8A21-B6A3679F34BF}" type="pres">
      <dgm:prSet presAssocID="{B5AFF2BD-32EC-423B-A9E0-A3425F2CDD5B}" presName="cycle" presStyleCnt="0">
        <dgm:presLayoutVars>
          <dgm:chMax val="1"/>
          <dgm:dir/>
          <dgm:animLvl val="ctr"/>
          <dgm:resizeHandles val="exact"/>
        </dgm:presLayoutVars>
      </dgm:prSet>
      <dgm:spPr/>
      <dgm:t>
        <a:bodyPr/>
        <a:lstStyle/>
        <a:p>
          <a:endParaRPr lang="en-GB"/>
        </a:p>
      </dgm:t>
    </dgm:pt>
    <dgm:pt modelId="{5F152B2D-1888-45AF-AB62-F0CE0ED2668D}" type="pres">
      <dgm:prSet presAssocID="{98A0B2DE-49F4-462F-8571-A8C8E7266C30}" presName="centerShape" presStyleLbl="node0" presStyleIdx="0" presStyleCnt="1"/>
      <dgm:spPr/>
      <dgm:t>
        <a:bodyPr/>
        <a:lstStyle/>
        <a:p>
          <a:endParaRPr lang="zh-HK" altLang="en-US"/>
        </a:p>
      </dgm:t>
    </dgm:pt>
    <dgm:pt modelId="{7A4FC14E-C6A6-4EC1-B9AE-C795057ACCC1}" type="pres">
      <dgm:prSet presAssocID="{8BFAB5F4-C612-40A1-AFAB-3540FD50D344}" presName="parTrans" presStyleLbl="bgSibTrans2D1" presStyleIdx="0" presStyleCnt="6"/>
      <dgm:spPr/>
      <dgm:t>
        <a:bodyPr/>
        <a:lstStyle/>
        <a:p>
          <a:endParaRPr lang="en-GB"/>
        </a:p>
      </dgm:t>
    </dgm:pt>
    <dgm:pt modelId="{91E72EA1-2113-4053-BD4E-92AE15DD4434}" type="pres">
      <dgm:prSet presAssocID="{518BF1DE-C16A-4D40-85A3-AB3D1D5A57EB}" presName="node" presStyleLbl="node1" presStyleIdx="0" presStyleCnt="6">
        <dgm:presLayoutVars>
          <dgm:bulletEnabled val="1"/>
        </dgm:presLayoutVars>
      </dgm:prSet>
      <dgm:spPr/>
      <dgm:t>
        <a:bodyPr/>
        <a:lstStyle/>
        <a:p>
          <a:endParaRPr lang="en-GB"/>
        </a:p>
      </dgm:t>
    </dgm:pt>
    <dgm:pt modelId="{31531A62-F783-4F75-A3C9-F367FF7881B1}" type="pres">
      <dgm:prSet presAssocID="{5D5D9E1D-5B28-455A-98C4-052A47DCDE64}" presName="parTrans" presStyleLbl="bgSibTrans2D1" presStyleIdx="1" presStyleCnt="6"/>
      <dgm:spPr/>
      <dgm:t>
        <a:bodyPr/>
        <a:lstStyle/>
        <a:p>
          <a:endParaRPr lang="en-GB"/>
        </a:p>
      </dgm:t>
    </dgm:pt>
    <dgm:pt modelId="{CF306666-25A3-4660-B649-2F964CBDEC71}" type="pres">
      <dgm:prSet presAssocID="{CF996D88-5FC8-4382-9D97-CF1950BA732C}" presName="node" presStyleLbl="node1" presStyleIdx="1" presStyleCnt="6">
        <dgm:presLayoutVars>
          <dgm:bulletEnabled val="1"/>
        </dgm:presLayoutVars>
      </dgm:prSet>
      <dgm:spPr/>
      <dgm:t>
        <a:bodyPr/>
        <a:lstStyle/>
        <a:p>
          <a:endParaRPr lang="zh-HK" altLang="en-US"/>
        </a:p>
      </dgm:t>
    </dgm:pt>
    <dgm:pt modelId="{317B9C48-8E1E-4FDF-856A-E2B2C2ECDAE2}" type="pres">
      <dgm:prSet presAssocID="{F266F5E9-68F5-4E7F-AC5F-EB8E8B7A70D7}" presName="parTrans" presStyleLbl="bgSibTrans2D1" presStyleIdx="2" presStyleCnt="6"/>
      <dgm:spPr/>
      <dgm:t>
        <a:bodyPr/>
        <a:lstStyle/>
        <a:p>
          <a:endParaRPr lang="en-GB"/>
        </a:p>
      </dgm:t>
    </dgm:pt>
    <dgm:pt modelId="{687141FD-5C7F-4315-BB99-70F68440CA7B}" type="pres">
      <dgm:prSet presAssocID="{5E683BD9-6542-44C8-9884-93C1083C543F}" presName="node" presStyleLbl="node1" presStyleIdx="2" presStyleCnt="6">
        <dgm:presLayoutVars>
          <dgm:bulletEnabled val="1"/>
        </dgm:presLayoutVars>
      </dgm:prSet>
      <dgm:spPr/>
      <dgm:t>
        <a:bodyPr/>
        <a:lstStyle/>
        <a:p>
          <a:endParaRPr lang="en-GB"/>
        </a:p>
      </dgm:t>
    </dgm:pt>
    <dgm:pt modelId="{7566B996-531B-4C40-B292-63625BA59C51}" type="pres">
      <dgm:prSet presAssocID="{DF741630-CB27-46C2-8E9A-CD2EFFE08B73}" presName="parTrans" presStyleLbl="bgSibTrans2D1" presStyleIdx="3" presStyleCnt="6"/>
      <dgm:spPr/>
      <dgm:t>
        <a:bodyPr/>
        <a:lstStyle/>
        <a:p>
          <a:endParaRPr lang="en-GB"/>
        </a:p>
      </dgm:t>
    </dgm:pt>
    <dgm:pt modelId="{EA8C2949-1334-4D07-8BAC-875AAA6B94FB}" type="pres">
      <dgm:prSet presAssocID="{0BFD5430-763D-421B-9B83-3F68437EBFFE}" presName="node" presStyleLbl="node1" presStyleIdx="3" presStyleCnt="6">
        <dgm:presLayoutVars>
          <dgm:bulletEnabled val="1"/>
        </dgm:presLayoutVars>
      </dgm:prSet>
      <dgm:spPr/>
      <dgm:t>
        <a:bodyPr/>
        <a:lstStyle/>
        <a:p>
          <a:endParaRPr lang="zh-HK" altLang="en-US"/>
        </a:p>
      </dgm:t>
    </dgm:pt>
    <dgm:pt modelId="{AE24F8B1-887E-4597-91E3-D02261E95DF7}" type="pres">
      <dgm:prSet presAssocID="{E2FE8FC0-BA68-4F17-913F-BA8860DF3E3A}" presName="parTrans" presStyleLbl="bgSibTrans2D1" presStyleIdx="4" presStyleCnt="6"/>
      <dgm:spPr/>
      <dgm:t>
        <a:bodyPr/>
        <a:lstStyle/>
        <a:p>
          <a:endParaRPr lang="en-GB"/>
        </a:p>
      </dgm:t>
    </dgm:pt>
    <dgm:pt modelId="{064D90B5-535C-42C9-ABB0-153D5B75153E}" type="pres">
      <dgm:prSet presAssocID="{ABA6AB9F-5E56-48B4-AA80-C6A6EDBF642A}" presName="node" presStyleLbl="node1" presStyleIdx="4" presStyleCnt="6">
        <dgm:presLayoutVars>
          <dgm:bulletEnabled val="1"/>
        </dgm:presLayoutVars>
      </dgm:prSet>
      <dgm:spPr/>
      <dgm:t>
        <a:bodyPr/>
        <a:lstStyle/>
        <a:p>
          <a:endParaRPr lang="zh-HK" altLang="en-US"/>
        </a:p>
      </dgm:t>
    </dgm:pt>
    <dgm:pt modelId="{D6692261-46E1-482A-8347-DFCD06C83F83}" type="pres">
      <dgm:prSet presAssocID="{2BA04963-8D32-445D-ACB3-842A9A75AD21}" presName="parTrans" presStyleLbl="bgSibTrans2D1" presStyleIdx="5" presStyleCnt="6"/>
      <dgm:spPr/>
      <dgm:t>
        <a:bodyPr/>
        <a:lstStyle/>
        <a:p>
          <a:endParaRPr lang="en-GB"/>
        </a:p>
      </dgm:t>
    </dgm:pt>
    <dgm:pt modelId="{3A6D4FD5-8E8A-4AF6-81EE-39898FDC90CA}" type="pres">
      <dgm:prSet presAssocID="{5181E4D6-83CA-4CA1-A584-853AD8D4847F}" presName="node" presStyleLbl="node1" presStyleIdx="5" presStyleCnt="6">
        <dgm:presLayoutVars>
          <dgm:bulletEnabled val="1"/>
        </dgm:presLayoutVars>
      </dgm:prSet>
      <dgm:spPr/>
      <dgm:t>
        <a:bodyPr/>
        <a:lstStyle/>
        <a:p>
          <a:endParaRPr lang="zh-HK" altLang="en-US"/>
        </a:p>
      </dgm:t>
    </dgm:pt>
  </dgm:ptLst>
  <dgm:cxnLst>
    <dgm:cxn modelId="{E62AAC51-4890-40B3-A473-0EF7DDBE9AEB}" type="presOf" srcId="{CF996D88-5FC8-4382-9D97-CF1950BA732C}" destId="{CF306666-25A3-4660-B649-2F964CBDEC71}" srcOrd="0" destOrd="0" presId="urn:microsoft.com/office/officeart/2005/8/layout/radial4"/>
    <dgm:cxn modelId="{B9BD9B2E-DA2E-4231-B03F-8C5C9E89ADCC}" type="presOf" srcId="{E2FE8FC0-BA68-4F17-913F-BA8860DF3E3A}" destId="{AE24F8B1-887E-4597-91E3-D02261E95DF7}" srcOrd="0" destOrd="0" presId="urn:microsoft.com/office/officeart/2005/8/layout/radial4"/>
    <dgm:cxn modelId="{A1F0569D-BFBE-463C-AE79-8C76B35E2CED}" srcId="{98A0B2DE-49F4-462F-8571-A8C8E7266C30}" destId="{518BF1DE-C16A-4D40-85A3-AB3D1D5A57EB}" srcOrd="0" destOrd="0" parTransId="{8BFAB5F4-C612-40A1-AFAB-3540FD50D344}" sibTransId="{917E5B36-B500-442E-999A-B24ED9D5C3B9}"/>
    <dgm:cxn modelId="{04B1AD3B-C619-42CA-ACE2-8CC65285C9B9}" type="presOf" srcId="{5181E4D6-83CA-4CA1-A584-853AD8D4847F}" destId="{3A6D4FD5-8E8A-4AF6-81EE-39898FDC90CA}" srcOrd="0" destOrd="0" presId="urn:microsoft.com/office/officeart/2005/8/layout/radial4"/>
    <dgm:cxn modelId="{E4BED702-1280-4EA5-9F5F-455600B89B3A}" type="presOf" srcId="{518BF1DE-C16A-4D40-85A3-AB3D1D5A57EB}" destId="{91E72EA1-2113-4053-BD4E-92AE15DD4434}" srcOrd="0" destOrd="0" presId="urn:microsoft.com/office/officeart/2005/8/layout/radial4"/>
    <dgm:cxn modelId="{C71F724B-16B1-447F-8E99-57FA9B40A774}" srcId="{98A0B2DE-49F4-462F-8571-A8C8E7266C30}" destId="{5181E4D6-83CA-4CA1-A584-853AD8D4847F}" srcOrd="5" destOrd="0" parTransId="{2BA04963-8D32-445D-ACB3-842A9A75AD21}" sibTransId="{77DFA06D-6761-4329-AF22-C87B98022708}"/>
    <dgm:cxn modelId="{26408AFB-5DA6-4202-A58D-0A60D1ECB4D0}" type="presOf" srcId="{F266F5E9-68F5-4E7F-AC5F-EB8E8B7A70D7}" destId="{317B9C48-8E1E-4FDF-856A-E2B2C2ECDAE2}" srcOrd="0" destOrd="0" presId="urn:microsoft.com/office/officeart/2005/8/layout/radial4"/>
    <dgm:cxn modelId="{3E6C7103-9867-478C-BFC8-2308A924250C}" srcId="{98A0B2DE-49F4-462F-8571-A8C8E7266C30}" destId="{ABA6AB9F-5E56-48B4-AA80-C6A6EDBF642A}" srcOrd="4" destOrd="0" parTransId="{E2FE8FC0-BA68-4F17-913F-BA8860DF3E3A}" sibTransId="{B78C576A-B9B6-43DE-9F0E-EF84E037B5C2}"/>
    <dgm:cxn modelId="{44B07A64-8292-4758-93E5-8A1A21344AC7}" type="presOf" srcId="{98A0B2DE-49F4-462F-8571-A8C8E7266C30}" destId="{5F152B2D-1888-45AF-AB62-F0CE0ED2668D}" srcOrd="0" destOrd="0" presId="urn:microsoft.com/office/officeart/2005/8/layout/radial4"/>
    <dgm:cxn modelId="{C87ED800-D754-4D41-B67E-8018B6EC0DC1}" type="presOf" srcId="{8BFAB5F4-C612-40A1-AFAB-3540FD50D344}" destId="{7A4FC14E-C6A6-4EC1-B9AE-C795057ACCC1}" srcOrd="0" destOrd="0" presId="urn:microsoft.com/office/officeart/2005/8/layout/radial4"/>
    <dgm:cxn modelId="{08C66AC2-10EF-4281-9400-6C3C3CAE93C3}" type="presOf" srcId="{DF741630-CB27-46C2-8E9A-CD2EFFE08B73}" destId="{7566B996-531B-4C40-B292-63625BA59C51}" srcOrd="0" destOrd="0" presId="urn:microsoft.com/office/officeart/2005/8/layout/radial4"/>
    <dgm:cxn modelId="{3FBDFA90-A785-4AE2-BE60-DF750FAFCAA0}" type="presOf" srcId="{0BFD5430-763D-421B-9B83-3F68437EBFFE}" destId="{EA8C2949-1334-4D07-8BAC-875AAA6B94FB}" srcOrd="0" destOrd="0" presId="urn:microsoft.com/office/officeart/2005/8/layout/radial4"/>
    <dgm:cxn modelId="{AC0219F6-2F1E-403B-99B2-5E7C7F9190A7}" type="presOf" srcId="{2BA04963-8D32-445D-ACB3-842A9A75AD21}" destId="{D6692261-46E1-482A-8347-DFCD06C83F83}" srcOrd="0" destOrd="0" presId="urn:microsoft.com/office/officeart/2005/8/layout/radial4"/>
    <dgm:cxn modelId="{2EF19981-102E-417E-8670-4D2119F46DEF}" type="presOf" srcId="{ABA6AB9F-5E56-48B4-AA80-C6A6EDBF642A}" destId="{064D90B5-535C-42C9-ABB0-153D5B75153E}" srcOrd="0" destOrd="0" presId="urn:microsoft.com/office/officeart/2005/8/layout/radial4"/>
    <dgm:cxn modelId="{4680E4C0-F530-4B9F-9EBF-E3649C0C7E4D}" srcId="{98A0B2DE-49F4-462F-8571-A8C8E7266C30}" destId="{0BFD5430-763D-421B-9B83-3F68437EBFFE}" srcOrd="3" destOrd="0" parTransId="{DF741630-CB27-46C2-8E9A-CD2EFFE08B73}" sibTransId="{01E1D2C2-95B8-40CF-A6F5-19D69BDB0891}"/>
    <dgm:cxn modelId="{6D8F608A-E9FF-48E7-89AD-13DAD8F1E4A6}" type="presOf" srcId="{5D5D9E1D-5B28-455A-98C4-052A47DCDE64}" destId="{31531A62-F783-4F75-A3C9-F367FF7881B1}" srcOrd="0" destOrd="0" presId="urn:microsoft.com/office/officeart/2005/8/layout/radial4"/>
    <dgm:cxn modelId="{1C8268A1-AD93-46ED-A29B-ADECF4D820B4}" type="presOf" srcId="{B5AFF2BD-32EC-423B-A9E0-A3425F2CDD5B}" destId="{FF88033C-810E-42C1-8A21-B6A3679F34BF}" srcOrd="0" destOrd="0" presId="urn:microsoft.com/office/officeart/2005/8/layout/radial4"/>
    <dgm:cxn modelId="{3EF0BA49-E727-4FF2-B898-06356FA532D8}" srcId="{B5AFF2BD-32EC-423B-A9E0-A3425F2CDD5B}" destId="{98A0B2DE-49F4-462F-8571-A8C8E7266C30}" srcOrd="0" destOrd="0" parTransId="{EF12F870-5703-4D2C-8039-D7D2332E2EED}" sibTransId="{D4A1C174-6C5C-44D9-8589-55A91A951ACD}"/>
    <dgm:cxn modelId="{C95C7155-8FBF-4BA1-8716-9E3D18E14306}" type="presOf" srcId="{5E683BD9-6542-44C8-9884-93C1083C543F}" destId="{687141FD-5C7F-4315-BB99-70F68440CA7B}" srcOrd="0" destOrd="0" presId="urn:microsoft.com/office/officeart/2005/8/layout/radial4"/>
    <dgm:cxn modelId="{F0470F1D-A1FA-4CFB-A0A0-F8F7A9642D88}" srcId="{98A0B2DE-49F4-462F-8571-A8C8E7266C30}" destId="{CF996D88-5FC8-4382-9D97-CF1950BA732C}" srcOrd="1" destOrd="0" parTransId="{5D5D9E1D-5B28-455A-98C4-052A47DCDE64}" sibTransId="{C56C5B52-3E3F-4F66-AA58-DD4F9E6C8C88}"/>
    <dgm:cxn modelId="{BED9D98B-B2A3-432A-88C3-212FD650753F}" srcId="{98A0B2DE-49F4-462F-8571-A8C8E7266C30}" destId="{5E683BD9-6542-44C8-9884-93C1083C543F}" srcOrd="2" destOrd="0" parTransId="{F266F5E9-68F5-4E7F-AC5F-EB8E8B7A70D7}" sibTransId="{25E9896D-0529-4B34-8B02-EBB9A3B59ABA}"/>
    <dgm:cxn modelId="{7B06F8AB-2983-4BAD-B59F-A8D7AA2AE36F}" type="presParOf" srcId="{FF88033C-810E-42C1-8A21-B6A3679F34BF}" destId="{5F152B2D-1888-45AF-AB62-F0CE0ED2668D}" srcOrd="0" destOrd="0" presId="urn:microsoft.com/office/officeart/2005/8/layout/radial4"/>
    <dgm:cxn modelId="{7A55E690-507C-47AF-A9CD-78623CE3C9D3}" type="presParOf" srcId="{FF88033C-810E-42C1-8A21-B6A3679F34BF}" destId="{7A4FC14E-C6A6-4EC1-B9AE-C795057ACCC1}" srcOrd="1" destOrd="0" presId="urn:microsoft.com/office/officeart/2005/8/layout/radial4"/>
    <dgm:cxn modelId="{D8BE59F1-E3B6-4F41-8BBF-B294535B5358}" type="presParOf" srcId="{FF88033C-810E-42C1-8A21-B6A3679F34BF}" destId="{91E72EA1-2113-4053-BD4E-92AE15DD4434}" srcOrd="2" destOrd="0" presId="urn:microsoft.com/office/officeart/2005/8/layout/radial4"/>
    <dgm:cxn modelId="{B7EC627C-1781-40F2-93DE-2415D2517ED0}" type="presParOf" srcId="{FF88033C-810E-42C1-8A21-B6A3679F34BF}" destId="{31531A62-F783-4F75-A3C9-F367FF7881B1}" srcOrd="3" destOrd="0" presId="urn:microsoft.com/office/officeart/2005/8/layout/radial4"/>
    <dgm:cxn modelId="{EF83708E-5369-4E4C-952A-83E83D5F6A89}" type="presParOf" srcId="{FF88033C-810E-42C1-8A21-B6A3679F34BF}" destId="{CF306666-25A3-4660-B649-2F964CBDEC71}" srcOrd="4" destOrd="0" presId="urn:microsoft.com/office/officeart/2005/8/layout/radial4"/>
    <dgm:cxn modelId="{D0AF0204-6788-4C60-BFD7-91A0D373C442}" type="presParOf" srcId="{FF88033C-810E-42C1-8A21-B6A3679F34BF}" destId="{317B9C48-8E1E-4FDF-856A-E2B2C2ECDAE2}" srcOrd="5" destOrd="0" presId="urn:microsoft.com/office/officeart/2005/8/layout/radial4"/>
    <dgm:cxn modelId="{C58ECAB2-C87B-49E1-B989-B7FE00F68964}" type="presParOf" srcId="{FF88033C-810E-42C1-8A21-B6A3679F34BF}" destId="{687141FD-5C7F-4315-BB99-70F68440CA7B}" srcOrd="6" destOrd="0" presId="urn:microsoft.com/office/officeart/2005/8/layout/radial4"/>
    <dgm:cxn modelId="{A89EC4EE-16B1-4635-96FB-D1C89C7279E3}" type="presParOf" srcId="{FF88033C-810E-42C1-8A21-B6A3679F34BF}" destId="{7566B996-531B-4C40-B292-63625BA59C51}" srcOrd="7" destOrd="0" presId="urn:microsoft.com/office/officeart/2005/8/layout/radial4"/>
    <dgm:cxn modelId="{18A2D8B1-F854-4C03-A6B1-AF539FB12D1C}" type="presParOf" srcId="{FF88033C-810E-42C1-8A21-B6A3679F34BF}" destId="{EA8C2949-1334-4D07-8BAC-875AAA6B94FB}" srcOrd="8" destOrd="0" presId="urn:microsoft.com/office/officeart/2005/8/layout/radial4"/>
    <dgm:cxn modelId="{7F09B727-EFF7-4972-BDF4-971D0319A3E7}" type="presParOf" srcId="{FF88033C-810E-42C1-8A21-B6A3679F34BF}" destId="{AE24F8B1-887E-4597-91E3-D02261E95DF7}" srcOrd="9" destOrd="0" presId="urn:microsoft.com/office/officeart/2005/8/layout/radial4"/>
    <dgm:cxn modelId="{97C41E87-C30E-4A2A-99B6-CAC60ED97DA5}" type="presParOf" srcId="{FF88033C-810E-42C1-8A21-B6A3679F34BF}" destId="{064D90B5-535C-42C9-ABB0-153D5B75153E}" srcOrd="10" destOrd="0" presId="urn:microsoft.com/office/officeart/2005/8/layout/radial4"/>
    <dgm:cxn modelId="{2C3CA580-86AC-4FE3-988E-138C470D1FE0}" type="presParOf" srcId="{FF88033C-810E-42C1-8A21-B6A3679F34BF}" destId="{D6692261-46E1-482A-8347-DFCD06C83F83}" srcOrd="11" destOrd="0" presId="urn:microsoft.com/office/officeart/2005/8/layout/radial4"/>
    <dgm:cxn modelId="{A634BE68-A8F4-41C5-9EAC-122E0C0F3936}" type="presParOf" srcId="{FF88033C-810E-42C1-8A21-B6A3679F34BF}" destId="{3A6D4FD5-8E8A-4AF6-81EE-39898FDC90CA}" srcOrd="12" destOrd="0" presId="urn:microsoft.com/office/officeart/2005/8/layout/radial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7BEE9A7-794E-43F6-A315-EE4AC930E87E}" type="doc">
      <dgm:prSet loTypeId="urn:microsoft.com/office/officeart/2005/8/layout/radial5" loCatId="cycle" qsTypeId="urn:microsoft.com/office/officeart/2005/8/quickstyle/simple1" qsCatId="simple" csTypeId="urn:microsoft.com/office/officeart/2005/8/colors/accent1_2" csCatId="accent1" phldr="1"/>
      <dgm:spPr/>
      <dgm:t>
        <a:bodyPr/>
        <a:lstStyle/>
        <a:p>
          <a:endParaRPr lang="en-US"/>
        </a:p>
      </dgm:t>
    </dgm:pt>
    <dgm:pt modelId="{8A619EFA-20CE-4476-B676-027EB0919243}">
      <dgm:prSet phldrT="[Text]" custT="1"/>
      <dgm:spPr>
        <a:solidFill>
          <a:srgbClr val="FF0000"/>
        </a:solidFill>
      </dgm:spPr>
      <dgm:t>
        <a:bodyPr/>
        <a:lstStyle/>
        <a:p>
          <a:r>
            <a:rPr lang="en-US" sz="2400" dirty="0" smtClean="0"/>
            <a:t>Value-added</a:t>
          </a:r>
          <a:endParaRPr lang="en-US" sz="2400" dirty="0"/>
        </a:p>
      </dgm:t>
    </dgm:pt>
    <dgm:pt modelId="{0ECE9679-22AF-4B65-90A8-161F16A24E56}" type="parTrans" cxnId="{EC7F21B5-FE12-4ECE-A3A8-6ACEC4C43F7A}">
      <dgm:prSet/>
      <dgm:spPr/>
      <dgm:t>
        <a:bodyPr/>
        <a:lstStyle/>
        <a:p>
          <a:endParaRPr lang="en-US" sz="1800"/>
        </a:p>
      </dgm:t>
    </dgm:pt>
    <dgm:pt modelId="{1421FA59-9405-47DA-98C3-749BF6474AA6}" type="sibTrans" cxnId="{EC7F21B5-FE12-4ECE-A3A8-6ACEC4C43F7A}">
      <dgm:prSet/>
      <dgm:spPr/>
      <dgm:t>
        <a:bodyPr/>
        <a:lstStyle/>
        <a:p>
          <a:endParaRPr lang="en-US" sz="1800"/>
        </a:p>
      </dgm:t>
    </dgm:pt>
    <dgm:pt modelId="{868B0714-DD17-46FC-9D9C-08A418981127}">
      <dgm:prSet phldrT="[Text]" custT="1"/>
      <dgm:spPr>
        <a:solidFill>
          <a:srgbClr val="A69D61"/>
        </a:solidFill>
        <a:ln>
          <a:solidFill>
            <a:srgbClr val="A69D61"/>
          </a:solidFill>
        </a:ln>
      </dgm:spPr>
      <dgm:t>
        <a:bodyPr/>
        <a:lstStyle/>
        <a:p>
          <a:r>
            <a:rPr lang="en-US" sz="1600" dirty="0" smtClean="0"/>
            <a:t>Structure</a:t>
          </a:r>
          <a:endParaRPr lang="en-US" sz="1600" dirty="0"/>
        </a:p>
      </dgm:t>
    </dgm:pt>
    <dgm:pt modelId="{B95D560F-251F-4752-BADE-7D1B3463160A}" type="parTrans" cxnId="{284865DB-E0FA-4D14-A647-9C94A6EA82BB}">
      <dgm:prSet custT="1"/>
      <dgm:spPr>
        <a:solidFill>
          <a:srgbClr val="808080"/>
        </a:solidFill>
      </dgm:spPr>
      <dgm:t>
        <a:bodyPr/>
        <a:lstStyle/>
        <a:p>
          <a:endParaRPr lang="en-US" sz="1800"/>
        </a:p>
      </dgm:t>
    </dgm:pt>
    <dgm:pt modelId="{7CF98E34-43BE-4FD8-99E2-6C414C4B9510}" type="sibTrans" cxnId="{284865DB-E0FA-4D14-A647-9C94A6EA82BB}">
      <dgm:prSet/>
      <dgm:spPr/>
      <dgm:t>
        <a:bodyPr/>
        <a:lstStyle/>
        <a:p>
          <a:endParaRPr lang="en-US" sz="1800"/>
        </a:p>
      </dgm:t>
    </dgm:pt>
    <dgm:pt modelId="{822951D7-BC55-4BB1-9B65-56BA9B324A7F}">
      <dgm:prSet phldrT="[Text]" custT="1"/>
      <dgm:spPr>
        <a:solidFill>
          <a:srgbClr val="A69D61"/>
        </a:solidFill>
        <a:ln>
          <a:solidFill>
            <a:srgbClr val="A69D61"/>
          </a:solidFill>
        </a:ln>
      </dgm:spPr>
      <dgm:t>
        <a:bodyPr/>
        <a:lstStyle/>
        <a:p>
          <a:r>
            <a:rPr lang="en-US" sz="1600" dirty="0" smtClean="0"/>
            <a:t>Technology Content</a:t>
          </a:r>
          <a:endParaRPr lang="en-US" sz="1600" dirty="0"/>
        </a:p>
      </dgm:t>
    </dgm:pt>
    <dgm:pt modelId="{95D7011F-17A6-432E-B495-8F47DF5218B3}" type="parTrans" cxnId="{8A976579-1D73-420B-961C-6C974E67CA2A}">
      <dgm:prSet custT="1"/>
      <dgm:spPr>
        <a:solidFill>
          <a:srgbClr val="808080"/>
        </a:solidFill>
      </dgm:spPr>
      <dgm:t>
        <a:bodyPr/>
        <a:lstStyle/>
        <a:p>
          <a:endParaRPr lang="en-US" sz="1800"/>
        </a:p>
      </dgm:t>
    </dgm:pt>
    <dgm:pt modelId="{C8BCEAEE-0B35-462F-A8E4-24B1AF091DF9}" type="sibTrans" cxnId="{8A976579-1D73-420B-961C-6C974E67CA2A}">
      <dgm:prSet/>
      <dgm:spPr/>
      <dgm:t>
        <a:bodyPr/>
        <a:lstStyle/>
        <a:p>
          <a:endParaRPr lang="en-US" sz="1800"/>
        </a:p>
      </dgm:t>
    </dgm:pt>
    <dgm:pt modelId="{CB3E29FD-4D9B-4420-B749-42BE6F011860}">
      <dgm:prSet phldrT="[Text]" custT="1"/>
      <dgm:spPr>
        <a:solidFill>
          <a:srgbClr val="A69D61"/>
        </a:solidFill>
        <a:ln>
          <a:solidFill>
            <a:srgbClr val="A69D61"/>
          </a:solidFill>
        </a:ln>
      </dgm:spPr>
      <dgm:t>
        <a:bodyPr/>
        <a:lstStyle/>
        <a:p>
          <a:r>
            <a:rPr lang="en-US" sz="1600" dirty="0" smtClean="0"/>
            <a:t>Inter-dependence</a:t>
          </a:r>
          <a:endParaRPr lang="en-US" sz="1600" dirty="0"/>
        </a:p>
      </dgm:t>
    </dgm:pt>
    <dgm:pt modelId="{2009B223-016A-4E2D-91C4-D841EE72C9DC}" type="parTrans" cxnId="{C07F6A4A-69DC-4B0B-9721-C7F4E1510D7D}">
      <dgm:prSet custT="1"/>
      <dgm:spPr>
        <a:solidFill>
          <a:srgbClr val="808080"/>
        </a:solidFill>
      </dgm:spPr>
      <dgm:t>
        <a:bodyPr/>
        <a:lstStyle/>
        <a:p>
          <a:endParaRPr lang="en-US" sz="1800"/>
        </a:p>
      </dgm:t>
    </dgm:pt>
    <dgm:pt modelId="{83549293-21AA-4B0B-8116-0CD7C3E7FF82}" type="sibTrans" cxnId="{C07F6A4A-69DC-4B0B-9721-C7F4E1510D7D}">
      <dgm:prSet/>
      <dgm:spPr/>
      <dgm:t>
        <a:bodyPr/>
        <a:lstStyle/>
        <a:p>
          <a:endParaRPr lang="en-US" sz="1800"/>
        </a:p>
      </dgm:t>
    </dgm:pt>
    <dgm:pt modelId="{DD700527-1409-4109-845F-468D15961A8E}">
      <dgm:prSet phldrT="[Text]" custT="1"/>
      <dgm:spPr>
        <a:solidFill>
          <a:srgbClr val="A69D61"/>
        </a:solidFill>
        <a:ln>
          <a:solidFill>
            <a:srgbClr val="A69D61"/>
          </a:solidFill>
        </a:ln>
      </dgm:spPr>
      <dgm:t>
        <a:bodyPr/>
        <a:lstStyle/>
        <a:p>
          <a:r>
            <a:rPr lang="en-US" sz="1600" dirty="0" smtClean="0"/>
            <a:t>Competition</a:t>
          </a:r>
          <a:endParaRPr lang="en-US" sz="1600" dirty="0"/>
        </a:p>
      </dgm:t>
    </dgm:pt>
    <dgm:pt modelId="{CBE4E39B-13CD-4F8B-84F6-1264C257AE1D}" type="parTrans" cxnId="{A79CCE97-8353-46F9-B1C4-1F5AE1745FD3}">
      <dgm:prSet custT="1"/>
      <dgm:spPr>
        <a:solidFill>
          <a:srgbClr val="808080"/>
        </a:solidFill>
      </dgm:spPr>
      <dgm:t>
        <a:bodyPr/>
        <a:lstStyle/>
        <a:p>
          <a:endParaRPr lang="en-US" sz="1800"/>
        </a:p>
      </dgm:t>
    </dgm:pt>
    <dgm:pt modelId="{C77AD49A-8CB5-4DAD-A13A-7CC72DD46853}" type="sibTrans" cxnId="{A79CCE97-8353-46F9-B1C4-1F5AE1745FD3}">
      <dgm:prSet/>
      <dgm:spPr/>
      <dgm:t>
        <a:bodyPr/>
        <a:lstStyle/>
        <a:p>
          <a:endParaRPr lang="en-US" sz="1800"/>
        </a:p>
      </dgm:t>
    </dgm:pt>
    <dgm:pt modelId="{210CB75C-F387-47C6-A6D5-EFF3684439B4}">
      <dgm:prSet phldrT="[Text]" custT="1"/>
      <dgm:spPr>
        <a:solidFill>
          <a:srgbClr val="A69D61"/>
        </a:solidFill>
        <a:ln>
          <a:solidFill>
            <a:srgbClr val="A69D61"/>
          </a:solidFill>
        </a:ln>
      </dgm:spPr>
      <dgm:t>
        <a:bodyPr/>
        <a:lstStyle/>
        <a:p>
          <a:r>
            <a:rPr lang="en-US" sz="1600" dirty="0" smtClean="0"/>
            <a:t>Policy</a:t>
          </a:r>
          <a:r>
            <a:rPr lang="en-US" sz="2000" dirty="0" smtClean="0"/>
            <a:t> </a:t>
          </a:r>
          <a:r>
            <a:rPr lang="en-US" sz="1600" dirty="0" smtClean="0"/>
            <a:t>Interface</a:t>
          </a:r>
          <a:endParaRPr lang="en-US" sz="2000" dirty="0"/>
        </a:p>
      </dgm:t>
    </dgm:pt>
    <dgm:pt modelId="{84FB373B-7E5A-490A-A287-9944EFCCA0A7}" type="parTrans" cxnId="{EB628642-D8A2-4B66-B03E-2060C8192ED2}">
      <dgm:prSet custT="1"/>
      <dgm:spPr>
        <a:solidFill>
          <a:srgbClr val="808080"/>
        </a:solidFill>
      </dgm:spPr>
      <dgm:t>
        <a:bodyPr/>
        <a:lstStyle/>
        <a:p>
          <a:endParaRPr lang="en-US" sz="1800"/>
        </a:p>
      </dgm:t>
    </dgm:pt>
    <dgm:pt modelId="{2A338EC1-2001-433A-BCA8-BBB21ADF01C1}" type="sibTrans" cxnId="{EB628642-D8A2-4B66-B03E-2060C8192ED2}">
      <dgm:prSet/>
      <dgm:spPr/>
      <dgm:t>
        <a:bodyPr/>
        <a:lstStyle/>
        <a:p>
          <a:endParaRPr lang="en-US" sz="1800"/>
        </a:p>
      </dgm:t>
    </dgm:pt>
    <dgm:pt modelId="{8EB04721-4587-4DF9-B8E9-8E254EB16679}">
      <dgm:prSet phldrT="[Text]" custT="1"/>
      <dgm:spPr>
        <a:solidFill>
          <a:srgbClr val="A69D61"/>
        </a:solidFill>
        <a:ln>
          <a:solidFill>
            <a:srgbClr val="A69D61"/>
          </a:solidFill>
        </a:ln>
      </dgm:spPr>
      <dgm:t>
        <a:bodyPr/>
        <a:lstStyle/>
        <a:p>
          <a:r>
            <a:rPr lang="en-US" sz="1600" dirty="0" smtClean="0"/>
            <a:t>Employment</a:t>
          </a:r>
          <a:endParaRPr lang="en-US" sz="1600" dirty="0"/>
        </a:p>
      </dgm:t>
    </dgm:pt>
    <dgm:pt modelId="{7DE6F960-EC07-4C63-9B26-3B4AFF5918C6}" type="parTrans" cxnId="{1A11E8AD-5406-4217-855D-A89A118AE62A}">
      <dgm:prSet custT="1"/>
      <dgm:spPr>
        <a:solidFill>
          <a:srgbClr val="808080"/>
        </a:solidFill>
      </dgm:spPr>
      <dgm:t>
        <a:bodyPr/>
        <a:lstStyle/>
        <a:p>
          <a:endParaRPr lang="en-US" sz="1800"/>
        </a:p>
      </dgm:t>
    </dgm:pt>
    <dgm:pt modelId="{48666830-A064-4EBA-BBC1-E9A00C31D075}" type="sibTrans" cxnId="{1A11E8AD-5406-4217-855D-A89A118AE62A}">
      <dgm:prSet/>
      <dgm:spPr/>
      <dgm:t>
        <a:bodyPr/>
        <a:lstStyle/>
        <a:p>
          <a:endParaRPr lang="en-US" sz="1800"/>
        </a:p>
      </dgm:t>
    </dgm:pt>
    <dgm:pt modelId="{D1BEAAA5-6191-449D-9C09-3456BFD47345}">
      <dgm:prSet phldrT="[Text]" custT="1"/>
      <dgm:spPr>
        <a:solidFill>
          <a:srgbClr val="A69D61"/>
        </a:solidFill>
        <a:ln>
          <a:solidFill>
            <a:srgbClr val="A69D61"/>
          </a:solidFill>
        </a:ln>
      </dgm:spPr>
      <dgm:t>
        <a:bodyPr/>
        <a:lstStyle/>
        <a:p>
          <a:r>
            <a:rPr lang="en-US" sz="1600" dirty="0" smtClean="0"/>
            <a:t>Environment</a:t>
          </a:r>
          <a:endParaRPr lang="en-US" sz="1600" dirty="0"/>
        </a:p>
      </dgm:t>
    </dgm:pt>
    <dgm:pt modelId="{65DDBF36-85DA-4C13-A925-34C91039109E}" type="parTrans" cxnId="{C550B2D2-0F1C-4740-93F5-86D97F251417}">
      <dgm:prSet custT="1"/>
      <dgm:spPr>
        <a:solidFill>
          <a:srgbClr val="808080"/>
        </a:solidFill>
      </dgm:spPr>
      <dgm:t>
        <a:bodyPr/>
        <a:lstStyle/>
        <a:p>
          <a:endParaRPr lang="en-US" sz="1800"/>
        </a:p>
      </dgm:t>
    </dgm:pt>
    <dgm:pt modelId="{D10E124A-8523-4E37-A2F3-5FC08B65B7FC}" type="sibTrans" cxnId="{C550B2D2-0F1C-4740-93F5-86D97F251417}">
      <dgm:prSet/>
      <dgm:spPr/>
      <dgm:t>
        <a:bodyPr/>
        <a:lstStyle/>
        <a:p>
          <a:endParaRPr lang="en-US" sz="1800"/>
        </a:p>
      </dgm:t>
    </dgm:pt>
    <dgm:pt modelId="{4021032D-F5AC-4DC2-8DB2-F20E0482FE42}" type="pres">
      <dgm:prSet presAssocID="{97BEE9A7-794E-43F6-A315-EE4AC930E87E}" presName="Name0" presStyleCnt="0">
        <dgm:presLayoutVars>
          <dgm:chMax val="1"/>
          <dgm:dir/>
          <dgm:animLvl val="ctr"/>
          <dgm:resizeHandles val="exact"/>
        </dgm:presLayoutVars>
      </dgm:prSet>
      <dgm:spPr/>
      <dgm:t>
        <a:bodyPr/>
        <a:lstStyle/>
        <a:p>
          <a:endParaRPr lang="en-US"/>
        </a:p>
      </dgm:t>
    </dgm:pt>
    <dgm:pt modelId="{601AAC9F-437F-4442-ABE3-0A33A1C4CC09}" type="pres">
      <dgm:prSet presAssocID="{8A619EFA-20CE-4476-B676-027EB0919243}" presName="centerShape" presStyleLbl="node0" presStyleIdx="0" presStyleCnt="1"/>
      <dgm:spPr/>
      <dgm:t>
        <a:bodyPr/>
        <a:lstStyle/>
        <a:p>
          <a:endParaRPr lang="en-US"/>
        </a:p>
      </dgm:t>
    </dgm:pt>
    <dgm:pt modelId="{BFB9C72E-0E89-41D6-8246-3CC49D30B593}" type="pres">
      <dgm:prSet presAssocID="{B95D560F-251F-4752-BADE-7D1B3463160A}" presName="parTrans" presStyleLbl="sibTrans2D1" presStyleIdx="0" presStyleCnt="7"/>
      <dgm:spPr/>
      <dgm:t>
        <a:bodyPr/>
        <a:lstStyle/>
        <a:p>
          <a:endParaRPr lang="en-US"/>
        </a:p>
      </dgm:t>
    </dgm:pt>
    <dgm:pt modelId="{83D23504-FD84-4AB8-9C23-702391208249}" type="pres">
      <dgm:prSet presAssocID="{B95D560F-251F-4752-BADE-7D1B3463160A}" presName="connectorText" presStyleLbl="sibTrans2D1" presStyleIdx="0" presStyleCnt="7"/>
      <dgm:spPr/>
      <dgm:t>
        <a:bodyPr/>
        <a:lstStyle/>
        <a:p>
          <a:endParaRPr lang="en-US"/>
        </a:p>
      </dgm:t>
    </dgm:pt>
    <dgm:pt modelId="{CE3A2861-504E-4758-A9DA-9F9F380CDBFF}" type="pres">
      <dgm:prSet presAssocID="{868B0714-DD17-46FC-9D9C-08A418981127}" presName="node" presStyleLbl="node1" presStyleIdx="0" presStyleCnt="7" custScaleX="120740">
        <dgm:presLayoutVars>
          <dgm:bulletEnabled val="1"/>
        </dgm:presLayoutVars>
      </dgm:prSet>
      <dgm:spPr/>
      <dgm:t>
        <a:bodyPr/>
        <a:lstStyle/>
        <a:p>
          <a:endParaRPr lang="en-US"/>
        </a:p>
      </dgm:t>
    </dgm:pt>
    <dgm:pt modelId="{876D5EC5-5CDF-44EE-9BF1-02D4142E51D9}" type="pres">
      <dgm:prSet presAssocID="{95D7011F-17A6-432E-B495-8F47DF5218B3}" presName="parTrans" presStyleLbl="sibTrans2D1" presStyleIdx="1" presStyleCnt="7"/>
      <dgm:spPr/>
      <dgm:t>
        <a:bodyPr/>
        <a:lstStyle/>
        <a:p>
          <a:endParaRPr lang="en-US"/>
        </a:p>
      </dgm:t>
    </dgm:pt>
    <dgm:pt modelId="{269777B2-C090-4FEC-9FA1-25CF2EDF1105}" type="pres">
      <dgm:prSet presAssocID="{95D7011F-17A6-432E-B495-8F47DF5218B3}" presName="connectorText" presStyleLbl="sibTrans2D1" presStyleIdx="1" presStyleCnt="7"/>
      <dgm:spPr/>
      <dgm:t>
        <a:bodyPr/>
        <a:lstStyle/>
        <a:p>
          <a:endParaRPr lang="en-US"/>
        </a:p>
      </dgm:t>
    </dgm:pt>
    <dgm:pt modelId="{ED61B95B-4E28-4F92-827B-E310D771A088}" type="pres">
      <dgm:prSet presAssocID="{822951D7-BC55-4BB1-9B65-56BA9B324A7F}" presName="node" presStyleLbl="node1" presStyleIdx="1" presStyleCnt="7" custScaleX="120740">
        <dgm:presLayoutVars>
          <dgm:bulletEnabled val="1"/>
        </dgm:presLayoutVars>
      </dgm:prSet>
      <dgm:spPr/>
      <dgm:t>
        <a:bodyPr/>
        <a:lstStyle/>
        <a:p>
          <a:endParaRPr lang="en-US"/>
        </a:p>
      </dgm:t>
    </dgm:pt>
    <dgm:pt modelId="{886676D8-196D-4D76-9743-860CFA915BE9}" type="pres">
      <dgm:prSet presAssocID="{2009B223-016A-4E2D-91C4-D841EE72C9DC}" presName="parTrans" presStyleLbl="sibTrans2D1" presStyleIdx="2" presStyleCnt="7"/>
      <dgm:spPr/>
      <dgm:t>
        <a:bodyPr/>
        <a:lstStyle/>
        <a:p>
          <a:endParaRPr lang="en-US"/>
        </a:p>
      </dgm:t>
    </dgm:pt>
    <dgm:pt modelId="{0D31EB27-EF4E-4FAA-B8B2-3471D456D58E}" type="pres">
      <dgm:prSet presAssocID="{2009B223-016A-4E2D-91C4-D841EE72C9DC}" presName="connectorText" presStyleLbl="sibTrans2D1" presStyleIdx="2" presStyleCnt="7"/>
      <dgm:spPr/>
      <dgm:t>
        <a:bodyPr/>
        <a:lstStyle/>
        <a:p>
          <a:endParaRPr lang="en-US"/>
        </a:p>
      </dgm:t>
    </dgm:pt>
    <dgm:pt modelId="{FFF4360E-46FB-451C-8538-A9EDB9E348B2}" type="pres">
      <dgm:prSet presAssocID="{CB3E29FD-4D9B-4420-B749-42BE6F011860}" presName="node" presStyleLbl="node1" presStyleIdx="2" presStyleCnt="7" custScaleX="120740">
        <dgm:presLayoutVars>
          <dgm:bulletEnabled val="1"/>
        </dgm:presLayoutVars>
      </dgm:prSet>
      <dgm:spPr/>
      <dgm:t>
        <a:bodyPr/>
        <a:lstStyle/>
        <a:p>
          <a:endParaRPr lang="en-US"/>
        </a:p>
      </dgm:t>
    </dgm:pt>
    <dgm:pt modelId="{238A168D-86E0-4051-AF56-AD73A5DA4EA6}" type="pres">
      <dgm:prSet presAssocID="{CBE4E39B-13CD-4F8B-84F6-1264C257AE1D}" presName="parTrans" presStyleLbl="sibTrans2D1" presStyleIdx="3" presStyleCnt="7"/>
      <dgm:spPr/>
      <dgm:t>
        <a:bodyPr/>
        <a:lstStyle/>
        <a:p>
          <a:endParaRPr lang="en-US"/>
        </a:p>
      </dgm:t>
    </dgm:pt>
    <dgm:pt modelId="{62F7045A-0E8D-4702-808E-772840AB127D}" type="pres">
      <dgm:prSet presAssocID="{CBE4E39B-13CD-4F8B-84F6-1264C257AE1D}" presName="connectorText" presStyleLbl="sibTrans2D1" presStyleIdx="3" presStyleCnt="7"/>
      <dgm:spPr/>
      <dgm:t>
        <a:bodyPr/>
        <a:lstStyle/>
        <a:p>
          <a:endParaRPr lang="en-US"/>
        </a:p>
      </dgm:t>
    </dgm:pt>
    <dgm:pt modelId="{8FE6C742-9920-42AE-8F12-B660EFB10C21}" type="pres">
      <dgm:prSet presAssocID="{DD700527-1409-4109-845F-468D15961A8E}" presName="node" presStyleLbl="node1" presStyleIdx="3" presStyleCnt="7" custScaleX="125157">
        <dgm:presLayoutVars>
          <dgm:bulletEnabled val="1"/>
        </dgm:presLayoutVars>
      </dgm:prSet>
      <dgm:spPr/>
      <dgm:t>
        <a:bodyPr/>
        <a:lstStyle/>
        <a:p>
          <a:endParaRPr lang="en-US"/>
        </a:p>
      </dgm:t>
    </dgm:pt>
    <dgm:pt modelId="{445F0F4B-403A-454A-9DE2-C70F152571DC}" type="pres">
      <dgm:prSet presAssocID="{7DE6F960-EC07-4C63-9B26-3B4AFF5918C6}" presName="parTrans" presStyleLbl="sibTrans2D1" presStyleIdx="4" presStyleCnt="7"/>
      <dgm:spPr/>
      <dgm:t>
        <a:bodyPr/>
        <a:lstStyle/>
        <a:p>
          <a:endParaRPr lang="en-US"/>
        </a:p>
      </dgm:t>
    </dgm:pt>
    <dgm:pt modelId="{795A8C51-1E8E-4F31-BF93-4D8EEC8364C6}" type="pres">
      <dgm:prSet presAssocID="{7DE6F960-EC07-4C63-9B26-3B4AFF5918C6}" presName="connectorText" presStyleLbl="sibTrans2D1" presStyleIdx="4" presStyleCnt="7"/>
      <dgm:spPr/>
      <dgm:t>
        <a:bodyPr/>
        <a:lstStyle/>
        <a:p>
          <a:endParaRPr lang="en-US"/>
        </a:p>
      </dgm:t>
    </dgm:pt>
    <dgm:pt modelId="{9DDA3167-ABAA-49AA-8EB0-64838DD5ED7D}" type="pres">
      <dgm:prSet presAssocID="{8EB04721-4587-4DF9-B8E9-8E254EB16679}" presName="node" presStyleLbl="node1" presStyleIdx="4" presStyleCnt="7" custScaleX="120740">
        <dgm:presLayoutVars>
          <dgm:bulletEnabled val="1"/>
        </dgm:presLayoutVars>
      </dgm:prSet>
      <dgm:spPr/>
      <dgm:t>
        <a:bodyPr/>
        <a:lstStyle/>
        <a:p>
          <a:endParaRPr lang="en-US"/>
        </a:p>
      </dgm:t>
    </dgm:pt>
    <dgm:pt modelId="{AE4394CA-F472-41E3-8A7B-EEAE3194BA63}" type="pres">
      <dgm:prSet presAssocID="{65DDBF36-85DA-4C13-A925-34C91039109E}" presName="parTrans" presStyleLbl="sibTrans2D1" presStyleIdx="5" presStyleCnt="7"/>
      <dgm:spPr/>
      <dgm:t>
        <a:bodyPr/>
        <a:lstStyle/>
        <a:p>
          <a:endParaRPr lang="en-US"/>
        </a:p>
      </dgm:t>
    </dgm:pt>
    <dgm:pt modelId="{9444418C-08C4-4261-AA91-7159D5A42971}" type="pres">
      <dgm:prSet presAssocID="{65DDBF36-85DA-4C13-A925-34C91039109E}" presName="connectorText" presStyleLbl="sibTrans2D1" presStyleIdx="5" presStyleCnt="7"/>
      <dgm:spPr/>
      <dgm:t>
        <a:bodyPr/>
        <a:lstStyle/>
        <a:p>
          <a:endParaRPr lang="en-US"/>
        </a:p>
      </dgm:t>
    </dgm:pt>
    <dgm:pt modelId="{2806C29F-4978-4D00-9FF1-B0DCB0FF64D0}" type="pres">
      <dgm:prSet presAssocID="{D1BEAAA5-6191-449D-9C09-3456BFD47345}" presName="node" presStyleLbl="node1" presStyleIdx="5" presStyleCnt="7" custScaleX="120740">
        <dgm:presLayoutVars>
          <dgm:bulletEnabled val="1"/>
        </dgm:presLayoutVars>
      </dgm:prSet>
      <dgm:spPr/>
      <dgm:t>
        <a:bodyPr/>
        <a:lstStyle/>
        <a:p>
          <a:endParaRPr lang="en-US"/>
        </a:p>
      </dgm:t>
    </dgm:pt>
    <dgm:pt modelId="{F394FE2B-1389-4293-A875-140CFB4786FB}" type="pres">
      <dgm:prSet presAssocID="{84FB373B-7E5A-490A-A287-9944EFCCA0A7}" presName="parTrans" presStyleLbl="sibTrans2D1" presStyleIdx="6" presStyleCnt="7"/>
      <dgm:spPr/>
      <dgm:t>
        <a:bodyPr/>
        <a:lstStyle/>
        <a:p>
          <a:endParaRPr lang="en-US"/>
        </a:p>
      </dgm:t>
    </dgm:pt>
    <dgm:pt modelId="{0B2EA2E8-27BC-447C-9413-6DF7A2475C1C}" type="pres">
      <dgm:prSet presAssocID="{84FB373B-7E5A-490A-A287-9944EFCCA0A7}" presName="connectorText" presStyleLbl="sibTrans2D1" presStyleIdx="6" presStyleCnt="7"/>
      <dgm:spPr/>
      <dgm:t>
        <a:bodyPr/>
        <a:lstStyle/>
        <a:p>
          <a:endParaRPr lang="en-US"/>
        </a:p>
      </dgm:t>
    </dgm:pt>
    <dgm:pt modelId="{DC2EC266-46D7-40CE-B2F0-94BC8951FDD4}" type="pres">
      <dgm:prSet presAssocID="{210CB75C-F387-47C6-A6D5-EFF3684439B4}" presName="node" presStyleLbl="node1" presStyleIdx="6" presStyleCnt="7" custScaleX="120740">
        <dgm:presLayoutVars>
          <dgm:bulletEnabled val="1"/>
        </dgm:presLayoutVars>
      </dgm:prSet>
      <dgm:spPr/>
      <dgm:t>
        <a:bodyPr/>
        <a:lstStyle/>
        <a:p>
          <a:endParaRPr lang="en-US"/>
        </a:p>
      </dgm:t>
    </dgm:pt>
  </dgm:ptLst>
  <dgm:cxnLst>
    <dgm:cxn modelId="{7E4154F7-3CCA-440B-BA8E-181F6F9D592D}" type="presOf" srcId="{84FB373B-7E5A-490A-A287-9944EFCCA0A7}" destId="{F394FE2B-1389-4293-A875-140CFB4786FB}" srcOrd="0" destOrd="0" presId="urn:microsoft.com/office/officeart/2005/8/layout/radial5"/>
    <dgm:cxn modelId="{C550B2D2-0F1C-4740-93F5-86D97F251417}" srcId="{8A619EFA-20CE-4476-B676-027EB0919243}" destId="{D1BEAAA5-6191-449D-9C09-3456BFD47345}" srcOrd="5" destOrd="0" parTransId="{65DDBF36-85DA-4C13-A925-34C91039109E}" sibTransId="{D10E124A-8523-4E37-A2F3-5FC08B65B7FC}"/>
    <dgm:cxn modelId="{40C64D82-FE8F-42D9-B6DF-6C55D2C7F76C}" type="presOf" srcId="{CBE4E39B-13CD-4F8B-84F6-1264C257AE1D}" destId="{62F7045A-0E8D-4702-808E-772840AB127D}" srcOrd="1" destOrd="0" presId="urn:microsoft.com/office/officeart/2005/8/layout/radial5"/>
    <dgm:cxn modelId="{43F35CF5-E6FB-43A3-9DB8-A764AFD2FDED}" type="presOf" srcId="{95D7011F-17A6-432E-B495-8F47DF5218B3}" destId="{269777B2-C090-4FEC-9FA1-25CF2EDF1105}" srcOrd="1" destOrd="0" presId="urn:microsoft.com/office/officeart/2005/8/layout/radial5"/>
    <dgm:cxn modelId="{EB628642-D8A2-4B66-B03E-2060C8192ED2}" srcId="{8A619EFA-20CE-4476-B676-027EB0919243}" destId="{210CB75C-F387-47C6-A6D5-EFF3684439B4}" srcOrd="6" destOrd="0" parTransId="{84FB373B-7E5A-490A-A287-9944EFCCA0A7}" sibTransId="{2A338EC1-2001-433A-BCA8-BBB21ADF01C1}"/>
    <dgm:cxn modelId="{5F5B1F8E-10B4-4528-8386-D60DFA34CFE2}" type="presOf" srcId="{CBE4E39B-13CD-4F8B-84F6-1264C257AE1D}" destId="{238A168D-86E0-4051-AF56-AD73A5DA4EA6}" srcOrd="0" destOrd="0" presId="urn:microsoft.com/office/officeart/2005/8/layout/radial5"/>
    <dgm:cxn modelId="{8A4317C3-13F8-4169-B5F6-597918D6FF70}" type="presOf" srcId="{65DDBF36-85DA-4C13-A925-34C91039109E}" destId="{9444418C-08C4-4261-AA91-7159D5A42971}" srcOrd="1" destOrd="0" presId="urn:microsoft.com/office/officeart/2005/8/layout/radial5"/>
    <dgm:cxn modelId="{CA519F6B-B93A-44A2-BA08-2CC8D93B6B84}" type="presOf" srcId="{8EB04721-4587-4DF9-B8E9-8E254EB16679}" destId="{9DDA3167-ABAA-49AA-8EB0-64838DD5ED7D}" srcOrd="0" destOrd="0" presId="urn:microsoft.com/office/officeart/2005/8/layout/radial5"/>
    <dgm:cxn modelId="{5786138F-70B0-4421-BE08-5385E5325AC8}" type="presOf" srcId="{868B0714-DD17-46FC-9D9C-08A418981127}" destId="{CE3A2861-504E-4758-A9DA-9F9F380CDBFF}" srcOrd="0" destOrd="0" presId="urn:microsoft.com/office/officeart/2005/8/layout/radial5"/>
    <dgm:cxn modelId="{26D08045-3EAC-416B-AD0C-7CEFB9993993}" type="presOf" srcId="{2009B223-016A-4E2D-91C4-D841EE72C9DC}" destId="{886676D8-196D-4D76-9743-860CFA915BE9}" srcOrd="0" destOrd="0" presId="urn:microsoft.com/office/officeart/2005/8/layout/radial5"/>
    <dgm:cxn modelId="{85B0E411-B120-472A-995B-B9150CE09C9C}" type="presOf" srcId="{B95D560F-251F-4752-BADE-7D1B3463160A}" destId="{83D23504-FD84-4AB8-9C23-702391208249}" srcOrd="1" destOrd="0" presId="urn:microsoft.com/office/officeart/2005/8/layout/radial5"/>
    <dgm:cxn modelId="{C07F6A4A-69DC-4B0B-9721-C7F4E1510D7D}" srcId="{8A619EFA-20CE-4476-B676-027EB0919243}" destId="{CB3E29FD-4D9B-4420-B749-42BE6F011860}" srcOrd="2" destOrd="0" parTransId="{2009B223-016A-4E2D-91C4-D841EE72C9DC}" sibTransId="{83549293-21AA-4B0B-8116-0CD7C3E7FF82}"/>
    <dgm:cxn modelId="{6BF4A4F5-C24A-4A58-8EE6-AD2529A414BF}" type="presOf" srcId="{B95D560F-251F-4752-BADE-7D1B3463160A}" destId="{BFB9C72E-0E89-41D6-8246-3CC49D30B593}" srcOrd="0" destOrd="0" presId="urn:microsoft.com/office/officeart/2005/8/layout/radial5"/>
    <dgm:cxn modelId="{5978E813-24E8-4EAB-9FD3-0ADC9D591436}" type="presOf" srcId="{2009B223-016A-4E2D-91C4-D841EE72C9DC}" destId="{0D31EB27-EF4E-4FAA-B8B2-3471D456D58E}" srcOrd="1" destOrd="0" presId="urn:microsoft.com/office/officeart/2005/8/layout/radial5"/>
    <dgm:cxn modelId="{89A29B47-94D0-4603-8F24-DFC29AD5A3CE}" type="presOf" srcId="{210CB75C-F387-47C6-A6D5-EFF3684439B4}" destId="{DC2EC266-46D7-40CE-B2F0-94BC8951FDD4}" srcOrd="0" destOrd="0" presId="urn:microsoft.com/office/officeart/2005/8/layout/radial5"/>
    <dgm:cxn modelId="{79FBA74A-8831-4D56-BEFB-14EBB4FAFEC6}" type="presOf" srcId="{95D7011F-17A6-432E-B495-8F47DF5218B3}" destId="{876D5EC5-5CDF-44EE-9BF1-02D4142E51D9}" srcOrd="0" destOrd="0" presId="urn:microsoft.com/office/officeart/2005/8/layout/radial5"/>
    <dgm:cxn modelId="{6F314ADB-A85D-4D8C-B3CF-B1242AB3BF82}" type="presOf" srcId="{822951D7-BC55-4BB1-9B65-56BA9B324A7F}" destId="{ED61B95B-4E28-4F92-827B-E310D771A088}" srcOrd="0" destOrd="0" presId="urn:microsoft.com/office/officeart/2005/8/layout/radial5"/>
    <dgm:cxn modelId="{92F70AD0-9B5F-4F79-9AE8-1350C7C01B0C}" type="presOf" srcId="{7DE6F960-EC07-4C63-9B26-3B4AFF5918C6}" destId="{795A8C51-1E8E-4F31-BF93-4D8EEC8364C6}" srcOrd="1" destOrd="0" presId="urn:microsoft.com/office/officeart/2005/8/layout/radial5"/>
    <dgm:cxn modelId="{51EE71D7-9705-401A-B5A3-16B31923CA09}" type="presOf" srcId="{DD700527-1409-4109-845F-468D15961A8E}" destId="{8FE6C742-9920-42AE-8F12-B660EFB10C21}" srcOrd="0" destOrd="0" presId="urn:microsoft.com/office/officeart/2005/8/layout/radial5"/>
    <dgm:cxn modelId="{EC7F21B5-FE12-4ECE-A3A8-6ACEC4C43F7A}" srcId="{97BEE9A7-794E-43F6-A315-EE4AC930E87E}" destId="{8A619EFA-20CE-4476-B676-027EB0919243}" srcOrd="0" destOrd="0" parTransId="{0ECE9679-22AF-4B65-90A8-161F16A24E56}" sibTransId="{1421FA59-9405-47DA-98C3-749BF6474AA6}"/>
    <dgm:cxn modelId="{65F516B3-D958-4D99-9762-74D0B57457C2}" type="presOf" srcId="{D1BEAAA5-6191-449D-9C09-3456BFD47345}" destId="{2806C29F-4978-4D00-9FF1-B0DCB0FF64D0}" srcOrd="0" destOrd="0" presId="urn:microsoft.com/office/officeart/2005/8/layout/radial5"/>
    <dgm:cxn modelId="{F35F51E0-DC4A-4C11-8EA6-CB42BE5AE88C}" type="presOf" srcId="{65DDBF36-85DA-4C13-A925-34C91039109E}" destId="{AE4394CA-F472-41E3-8A7B-EEAE3194BA63}" srcOrd="0" destOrd="0" presId="urn:microsoft.com/office/officeart/2005/8/layout/radial5"/>
    <dgm:cxn modelId="{B85E3063-301C-4D17-9D1B-2E48E0FB52BD}" type="presOf" srcId="{8A619EFA-20CE-4476-B676-027EB0919243}" destId="{601AAC9F-437F-4442-ABE3-0A33A1C4CC09}" srcOrd="0" destOrd="0" presId="urn:microsoft.com/office/officeart/2005/8/layout/radial5"/>
    <dgm:cxn modelId="{3E0D7802-5954-4D57-9EDD-98BE5A21FF04}" type="presOf" srcId="{84FB373B-7E5A-490A-A287-9944EFCCA0A7}" destId="{0B2EA2E8-27BC-447C-9413-6DF7A2475C1C}" srcOrd="1" destOrd="0" presId="urn:microsoft.com/office/officeart/2005/8/layout/radial5"/>
    <dgm:cxn modelId="{1A11E8AD-5406-4217-855D-A89A118AE62A}" srcId="{8A619EFA-20CE-4476-B676-027EB0919243}" destId="{8EB04721-4587-4DF9-B8E9-8E254EB16679}" srcOrd="4" destOrd="0" parTransId="{7DE6F960-EC07-4C63-9B26-3B4AFF5918C6}" sibTransId="{48666830-A064-4EBA-BBC1-E9A00C31D075}"/>
    <dgm:cxn modelId="{A79CCE97-8353-46F9-B1C4-1F5AE1745FD3}" srcId="{8A619EFA-20CE-4476-B676-027EB0919243}" destId="{DD700527-1409-4109-845F-468D15961A8E}" srcOrd="3" destOrd="0" parTransId="{CBE4E39B-13CD-4F8B-84F6-1264C257AE1D}" sibTransId="{C77AD49A-8CB5-4DAD-A13A-7CC72DD46853}"/>
    <dgm:cxn modelId="{41324FCB-0BEF-479B-9F32-80C18757B336}" type="presOf" srcId="{97BEE9A7-794E-43F6-A315-EE4AC930E87E}" destId="{4021032D-F5AC-4DC2-8DB2-F20E0482FE42}" srcOrd="0" destOrd="0" presId="urn:microsoft.com/office/officeart/2005/8/layout/radial5"/>
    <dgm:cxn modelId="{284865DB-E0FA-4D14-A647-9C94A6EA82BB}" srcId="{8A619EFA-20CE-4476-B676-027EB0919243}" destId="{868B0714-DD17-46FC-9D9C-08A418981127}" srcOrd="0" destOrd="0" parTransId="{B95D560F-251F-4752-BADE-7D1B3463160A}" sibTransId="{7CF98E34-43BE-4FD8-99E2-6C414C4B9510}"/>
    <dgm:cxn modelId="{8A976579-1D73-420B-961C-6C974E67CA2A}" srcId="{8A619EFA-20CE-4476-B676-027EB0919243}" destId="{822951D7-BC55-4BB1-9B65-56BA9B324A7F}" srcOrd="1" destOrd="0" parTransId="{95D7011F-17A6-432E-B495-8F47DF5218B3}" sibTransId="{C8BCEAEE-0B35-462F-A8E4-24B1AF091DF9}"/>
    <dgm:cxn modelId="{34D64E10-AEB5-417E-B2BB-DF6B4A58FE62}" type="presOf" srcId="{7DE6F960-EC07-4C63-9B26-3B4AFF5918C6}" destId="{445F0F4B-403A-454A-9DE2-C70F152571DC}" srcOrd="0" destOrd="0" presId="urn:microsoft.com/office/officeart/2005/8/layout/radial5"/>
    <dgm:cxn modelId="{6B643B2C-112D-4E7A-AAAB-E88B72E2E0EA}" type="presOf" srcId="{CB3E29FD-4D9B-4420-B749-42BE6F011860}" destId="{FFF4360E-46FB-451C-8538-A9EDB9E348B2}" srcOrd="0" destOrd="0" presId="urn:microsoft.com/office/officeart/2005/8/layout/radial5"/>
    <dgm:cxn modelId="{1E979B15-365A-43EE-8E54-AD422C02DD7C}" type="presParOf" srcId="{4021032D-F5AC-4DC2-8DB2-F20E0482FE42}" destId="{601AAC9F-437F-4442-ABE3-0A33A1C4CC09}" srcOrd="0" destOrd="0" presId="urn:microsoft.com/office/officeart/2005/8/layout/radial5"/>
    <dgm:cxn modelId="{B70CEA76-8E45-4D04-A4A7-01740C2E3DD1}" type="presParOf" srcId="{4021032D-F5AC-4DC2-8DB2-F20E0482FE42}" destId="{BFB9C72E-0E89-41D6-8246-3CC49D30B593}" srcOrd="1" destOrd="0" presId="urn:microsoft.com/office/officeart/2005/8/layout/radial5"/>
    <dgm:cxn modelId="{E625C1A3-602E-42EC-9510-0980B59AEA37}" type="presParOf" srcId="{BFB9C72E-0E89-41D6-8246-3CC49D30B593}" destId="{83D23504-FD84-4AB8-9C23-702391208249}" srcOrd="0" destOrd="0" presId="urn:microsoft.com/office/officeart/2005/8/layout/radial5"/>
    <dgm:cxn modelId="{CF7D4D0B-215B-4CB5-AB49-39795DB9E46E}" type="presParOf" srcId="{4021032D-F5AC-4DC2-8DB2-F20E0482FE42}" destId="{CE3A2861-504E-4758-A9DA-9F9F380CDBFF}" srcOrd="2" destOrd="0" presId="urn:microsoft.com/office/officeart/2005/8/layout/radial5"/>
    <dgm:cxn modelId="{EAC162BE-2778-4D83-84A8-17C23DCFCAB2}" type="presParOf" srcId="{4021032D-F5AC-4DC2-8DB2-F20E0482FE42}" destId="{876D5EC5-5CDF-44EE-9BF1-02D4142E51D9}" srcOrd="3" destOrd="0" presId="urn:microsoft.com/office/officeart/2005/8/layout/radial5"/>
    <dgm:cxn modelId="{8FE1A0AB-B762-49B4-9246-3FFC42DB0EA6}" type="presParOf" srcId="{876D5EC5-5CDF-44EE-9BF1-02D4142E51D9}" destId="{269777B2-C090-4FEC-9FA1-25CF2EDF1105}" srcOrd="0" destOrd="0" presId="urn:microsoft.com/office/officeart/2005/8/layout/radial5"/>
    <dgm:cxn modelId="{342DC727-9CF6-4A64-826E-068DAAC512AE}" type="presParOf" srcId="{4021032D-F5AC-4DC2-8DB2-F20E0482FE42}" destId="{ED61B95B-4E28-4F92-827B-E310D771A088}" srcOrd="4" destOrd="0" presId="urn:microsoft.com/office/officeart/2005/8/layout/radial5"/>
    <dgm:cxn modelId="{A854D017-5762-4CF9-A757-1B3C03E0CD83}" type="presParOf" srcId="{4021032D-F5AC-4DC2-8DB2-F20E0482FE42}" destId="{886676D8-196D-4D76-9743-860CFA915BE9}" srcOrd="5" destOrd="0" presId="urn:microsoft.com/office/officeart/2005/8/layout/radial5"/>
    <dgm:cxn modelId="{DB7B2B67-BD25-48B3-AD11-1065A2EAC549}" type="presParOf" srcId="{886676D8-196D-4D76-9743-860CFA915BE9}" destId="{0D31EB27-EF4E-4FAA-B8B2-3471D456D58E}" srcOrd="0" destOrd="0" presId="urn:microsoft.com/office/officeart/2005/8/layout/radial5"/>
    <dgm:cxn modelId="{D1D27553-77FD-4F6D-8D03-73A67A8D6F54}" type="presParOf" srcId="{4021032D-F5AC-4DC2-8DB2-F20E0482FE42}" destId="{FFF4360E-46FB-451C-8538-A9EDB9E348B2}" srcOrd="6" destOrd="0" presId="urn:microsoft.com/office/officeart/2005/8/layout/radial5"/>
    <dgm:cxn modelId="{C8EA7296-C86A-43A2-80CD-33CFB14C1018}" type="presParOf" srcId="{4021032D-F5AC-4DC2-8DB2-F20E0482FE42}" destId="{238A168D-86E0-4051-AF56-AD73A5DA4EA6}" srcOrd="7" destOrd="0" presId="urn:microsoft.com/office/officeart/2005/8/layout/radial5"/>
    <dgm:cxn modelId="{9B1BD94A-2A9A-4939-BA7C-7302EF0EFFE0}" type="presParOf" srcId="{238A168D-86E0-4051-AF56-AD73A5DA4EA6}" destId="{62F7045A-0E8D-4702-808E-772840AB127D}" srcOrd="0" destOrd="0" presId="urn:microsoft.com/office/officeart/2005/8/layout/radial5"/>
    <dgm:cxn modelId="{B470BB91-337B-4C1D-B0DB-0B417B7F4101}" type="presParOf" srcId="{4021032D-F5AC-4DC2-8DB2-F20E0482FE42}" destId="{8FE6C742-9920-42AE-8F12-B660EFB10C21}" srcOrd="8" destOrd="0" presId="urn:microsoft.com/office/officeart/2005/8/layout/radial5"/>
    <dgm:cxn modelId="{0BF70211-14A9-4603-83AA-6E67115134B3}" type="presParOf" srcId="{4021032D-F5AC-4DC2-8DB2-F20E0482FE42}" destId="{445F0F4B-403A-454A-9DE2-C70F152571DC}" srcOrd="9" destOrd="0" presId="urn:microsoft.com/office/officeart/2005/8/layout/radial5"/>
    <dgm:cxn modelId="{3DC5D301-6768-4561-B919-D770038A8CEA}" type="presParOf" srcId="{445F0F4B-403A-454A-9DE2-C70F152571DC}" destId="{795A8C51-1E8E-4F31-BF93-4D8EEC8364C6}" srcOrd="0" destOrd="0" presId="urn:microsoft.com/office/officeart/2005/8/layout/radial5"/>
    <dgm:cxn modelId="{DCBE3A15-BD12-40AC-BB2F-08C577184A9A}" type="presParOf" srcId="{4021032D-F5AC-4DC2-8DB2-F20E0482FE42}" destId="{9DDA3167-ABAA-49AA-8EB0-64838DD5ED7D}" srcOrd="10" destOrd="0" presId="urn:microsoft.com/office/officeart/2005/8/layout/radial5"/>
    <dgm:cxn modelId="{F0B5B214-8E7C-4F83-8C55-8F39E3820684}" type="presParOf" srcId="{4021032D-F5AC-4DC2-8DB2-F20E0482FE42}" destId="{AE4394CA-F472-41E3-8A7B-EEAE3194BA63}" srcOrd="11" destOrd="0" presId="urn:microsoft.com/office/officeart/2005/8/layout/radial5"/>
    <dgm:cxn modelId="{5EBAE2C4-5E0B-466C-9E47-47196948F5AF}" type="presParOf" srcId="{AE4394CA-F472-41E3-8A7B-EEAE3194BA63}" destId="{9444418C-08C4-4261-AA91-7159D5A42971}" srcOrd="0" destOrd="0" presId="urn:microsoft.com/office/officeart/2005/8/layout/radial5"/>
    <dgm:cxn modelId="{42A3EE37-C3E5-4500-A1CE-D84ED338C032}" type="presParOf" srcId="{4021032D-F5AC-4DC2-8DB2-F20E0482FE42}" destId="{2806C29F-4978-4D00-9FF1-B0DCB0FF64D0}" srcOrd="12" destOrd="0" presId="urn:microsoft.com/office/officeart/2005/8/layout/radial5"/>
    <dgm:cxn modelId="{C4894791-1D26-4C70-A3D9-8FABD1B9C5B9}" type="presParOf" srcId="{4021032D-F5AC-4DC2-8DB2-F20E0482FE42}" destId="{F394FE2B-1389-4293-A875-140CFB4786FB}" srcOrd="13" destOrd="0" presId="urn:microsoft.com/office/officeart/2005/8/layout/radial5"/>
    <dgm:cxn modelId="{3C941B88-538C-4D65-B8BC-210517639188}" type="presParOf" srcId="{F394FE2B-1389-4293-A875-140CFB4786FB}" destId="{0B2EA2E8-27BC-447C-9413-6DF7A2475C1C}" srcOrd="0" destOrd="0" presId="urn:microsoft.com/office/officeart/2005/8/layout/radial5"/>
    <dgm:cxn modelId="{CE620F8F-8680-4A9A-8E44-B1D064429036}" type="presParOf" srcId="{4021032D-F5AC-4DC2-8DB2-F20E0482FE42}" destId="{DC2EC266-46D7-40CE-B2F0-94BC8951FDD4}" srcOrd="14"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52DA15F-274A-4436-9D62-7D469647AC7D}"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zh-HK" altLang="en-US"/>
        </a:p>
      </dgm:t>
    </dgm:pt>
    <dgm:pt modelId="{E434E4FD-46AF-4803-9F10-6075C874C4A0}">
      <dgm:prSet phldrT="[文字]"/>
      <dgm:spPr>
        <a:solidFill>
          <a:srgbClr val="C00000"/>
        </a:solidFill>
        <a:ln>
          <a:solidFill>
            <a:srgbClr val="C00000"/>
          </a:solidFill>
        </a:ln>
      </dgm:spPr>
      <dgm:t>
        <a:bodyPr/>
        <a:lstStyle/>
        <a:p>
          <a:r>
            <a:rPr lang="en-US" altLang="zh-HK" dirty="0" smtClean="0"/>
            <a:t>The role of services in GVCs</a:t>
          </a:r>
          <a:endParaRPr lang="zh-HK" altLang="en-US" dirty="0"/>
        </a:p>
      </dgm:t>
    </dgm:pt>
    <dgm:pt modelId="{B1BF90B7-9542-4CA5-9222-4630E91BC6CA}" type="parTrans" cxnId="{D606EF83-33D2-4C58-8D35-6D568BC2E0CA}">
      <dgm:prSet/>
      <dgm:spPr/>
      <dgm:t>
        <a:bodyPr/>
        <a:lstStyle/>
        <a:p>
          <a:endParaRPr lang="zh-HK" altLang="en-US"/>
        </a:p>
      </dgm:t>
    </dgm:pt>
    <dgm:pt modelId="{F0678559-B34E-4040-9AE6-3AA31CFEA991}" type="sibTrans" cxnId="{D606EF83-33D2-4C58-8D35-6D568BC2E0CA}">
      <dgm:prSet/>
      <dgm:spPr/>
      <dgm:t>
        <a:bodyPr/>
        <a:lstStyle/>
        <a:p>
          <a:endParaRPr lang="zh-HK" altLang="en-US"/>
        </a:p>
      </dgm:t>
    </dgm:pt>
    <dgm:pt modelId="{070A3E03-C1DB-4074-B8AD-B0307AF390DF}">
      <dgm:prSet phldrT="[文字]" custT="1"/>
      <dgm:spPr>
        <a:solidFill>
          <a:srgbClr val="A69D61"/>
        </a:solidFill>
      </dgm:spPr>
      <dgm:t>
        <a:bodyPr/>
        <a:lstStyle/>
        <a:p>
          <a:r>
            <a:rPr lang="en-GB" sz="1700" b="0" dirty="0" smtClean="0"/>
            <a:t>Limited</a:t>
          </a:r>
        </a:p>
        <a:p>
          <a:r>
            <a:rPr lang="en-GB" sz="1700" b="0" dirty="0" smtClean="0"/>
            <a:t> knowledge of </a:t>
          </a:r>
        </a:p>
        <a:p>
          <a:r>
            <a:rPr lang="en-GB" sz="1700" b="0" dirty="0" smtClean="0"/>
            <a:t>the role of </a:t>
          </a:r>
        </a:p>
        <a:p>
          <a:r>
            <a:rPr lang="en-GB" sz="1700" b="0" dirty="0" smtClean="0"/>
            <a:t>Intangibles</a:t>
          </a:r>
        </a:p>
        <a:p>
          <a:r>
            <a:rPr lang="en-GB" sz="1700" b="0" dirty="0" smtClean="0"/>
            <a:t> along supply</a:t>
          </a:r>
        </a:p>
        <a:p>
          <a:r>
            <a:rPr lang="en-GB" sz="1700" b="0" dirty="0" smtClean="0"/>
            <a:t> chains</a:t>
          </a:r>
          <a:endParaRPr lang="zh-HK" altLang="en-US" sz="1700" dirty="0"/>
        </a:p>
      </dgm:t>
    </dgm:pt>
    <dgm:pt modelId="{4B5D974E-891F-458A-BCA5-1E8378003343}" type="parTrans" cxnId="{67EDE672-7BFC-4B3C-9B27-15332865B594}">
      <dgm:prSet/>
      <dgm:spPr/>
      <dgm:t>
        <a:bodyPr/>
        <a:lstStyle/>
        <a:p>
          <a:endParaRPr lang="zh-HK" altLang="en-US"/>
        </a:p>
      </dgm:t>
    </dgm:pt>
    <dgm:pt modelId="{45ECA908-C7BE-4250-84FC-30FA5AC905AD}" type="sibTrans" cxnId="{67EDE672-7BFC-4B3C-9B27-15332865B594}">
      <dgm:prSet/>
      <dgm:spPr/>
      <dgm:t>
        <a:bodyPr/>
        <a:lstStyle/>
        <a:p>
          <a:endParaRPr lang="zh-HK" altLang="en-US"/>
        </a:p>
      </dgm:t>
    </dgm:pt>
    <dgm:pt modelId="{7AA592BD-A4EA-42F4-9DF1-C7EB35A85FE9}">
      <dgm:prSet phldrT="[文字]" custT="1"/>
      <dgm:spPr>
        <a:solidFill>
          <a:srgbClr val="A69D61"/>
        </a:solidFill>
      </dgm:spPr>
      <dgm:t>
        <a:bodyPr/>
        <a:lstStyle/>
        <a:p>
          <a:r>
            <a:rPr lang="en-GB" sz="1700" b="0" dirty="0" smtClean="0"/>
            <a:t>Growing</a:t>
          </a:r>
        </a:p>
        <a:p>
          <a:r>
            <a:rPr lang="en-GB" sz="1700" b="0" dirty="0" smtClean="0"/>
            <a:t> prominence of</a:t>
          </a:r>
        </a:p>
        <a:p>
          <a:r>
            <a:rPr lang="en-GB" sz="1700" b="0" dirty="0" smtClean="0"/>
            <a:t> services –</a:t>
          </a:r>
        </a:p>
        <a:p>
          <a:r>
            <a:rPr lang="en-GB" sz="1700" b="0" dirty="0" smtClean="0"/>
            <a:t> “</a:t>
          </a:r>
          <a:r>
            <a:rPr lang="en-GB" sz="1700" b="0" dirty="0" err="1" smtClean="0"/>
            <a:t>servicification</a:t>
          </a:r>
          <a:r>
            <a:rPr lang="en-GB" sz="1700" b="0" dirty="0" smtClean="0"/>
            <a:t>”</a:t>
          </a:r>
          <a:endParaRPr lang="zh-HK" altLang="en-US" sz="1700" dirty="0"/>
        </a:p>
      </dgm:t>
    </dgm:pt>
    <dgm:pt modelId="{71DB9CDB-9038-49C5-BC34-EB5E3429D909}" type="parTrans" cxnId="{7F3DF6B3-BDA3-4AC4-BA3A-40AB8B4CEC4E}">
      <dgm:prSet/>
      <dgm:spPr/>
      <dgm:t>
        <a:bodyPr/>
        <a:lstStyle/>
        <a:p>
          <a:endParaRPr lang="zh-HK" altLang="en-US"/>
        </a:p>
      </dgm:t>
    </dgm:pt>
    <dgm:pt modelId="{CD416BD6-FE6C-4C6B-A13A-CFA5526D7923}" type="sibTrans" cxnId="{7F3DF6B3-BDA3-4AC4-BA3A-40AB8B4CEC4E}">
      <dgm:prSet/>
      <dgm:spPr/>
      <dgm:t>
        <a:bodyPr/>
        <a:lstStyle/>
        <a:p>
          <a:endParaRPr lang="zh-HK" altLang="en-US"/>
        </a:p>
      </dgm:t>
    </dgm:pt>
    <dgm:pt modelId="{A203870E-B494-4700-8477-6C30C8F5298A}">
      <dgm:prSet phldrT="[文字]" custT="1"/>
      <dgm:spPr>
        <a:solidFill>
          <a:srgbClr val="A69D61"/>
        </a:solidFill>
      </dgm:spPr>
      <dgm:t>
        <a:bodyPr/>
        <a:lstStyle/>
        <a:p>
          <a:r>
            <a:rPr lang="en-GB" sz="1700" b="0" dirty="0" smtClean="0"/>
            <a:t>Trade in</a:t>
          </a:r>
        </a:p>
        <a:p>
          <a:r>
            <a:rPr lang="en-GB" sz="1700" b="0" dirty="0" smtClean="0"/>
            <a:t> tasks and</a:t>
          </a:r>
        </a:p>
        <a:p>
          <a:r>
            <a:rPr lang="en-GB" sz="1700" b="0" dirty="0" smtClean="0"/>
            <a:t> services –</a:t>
          </a:r>
        </a:p>
        <a:p>
          <a:r>
            <a:rPr lang="en-GB" sz="1700" b="0" dirty="0" smtClean="0"/>
            <a:t> more than</a:t>
          </a:r>
        </a:p>
        <a:p>
          <a:r>
            <a:rPr lang="en-GB" sz="1700" b="0" dirty="0" smtClean="0"/>
            <a:t> just a </a:t>
          </a:r>
        </a:p>
        <a:p>
          <a:r>
            <a:rPr lang="en-GB" sz="1700" b="0" dirty="0" smtClean="0"/>
            <a:t>nomenclature</a:t>
          </a:r>
        </a:p>
        <a:p>
          <a:r>
            <a:rPr lang="en-GB" sz="1700" b="0" dirty="0" smtClean="0"/>
            <a:t> challenge </a:t>
          </a:r>
          <a:endParaRPr lang="zh-HK" altLang="en-US" sz="1700" dirty="0"/>
        </a:p>
      </dgm:t>
    </dgm:pt>
    <dgm:pt modelId="{6C9EC20F-5D70-4970-A3D8-5C85CB0BEA8C}" type="parTrans" cxnId="{D3F47ACF-80F8-4937-9CFB-FA6059715CD9}">
      <dgm:prSet/>
      <dgm:spPr/>
      <dgm:t>
        <a:bodyPr/>
        <a:lstStyle/>
        <a:p>
          <a:endParaRPr lang="zh-HK" altLang="en-US"/>
        </a:p>
      </dgm:t>
    </dgm:pt>
    <dgm:pt modelId="{0B093F16-4989-4B6C-8D35-525207D1675D}" type="sibTrans" cxnId="{D3F47ACF-80F8-4937-9CFB-FA6059715CD9}">
      <dgm:prSet/>
      <dgm:spPr/>
      <dgm:t>
        <a:bodyPr/>
        <a:lstStyle/>
        <a:p>
          <a:endParaRPr lang="zh-HK" altLang="en-US"/>
        </a:p>
      </dgm:t>
    </dgm:pt>
    <dgm:pt modelId="{6D6543F3-A904-4418-8E7B-E377D98768DA}">
      <dgm:prSet phldrT="[文字]" custT="1"/>
      <dgm:spPr>
        <a:solidFill>
          <a:srgbClr val="A69D61"/>
        </a:solidFill>
      </dgm:spPr>
      <dgm:t>
        <a:bodyPr/>
        <a:lstStyle/>
        <a:p>
          <a:r>
            <a:rPr lang="en-GB" sz="1700" b="0" dirty="0" smtClean="0"/>
            <a:t>Services as a</a:t>
          </a:r>
        </a:p>
        <a:p>
          <a:r>
            <a:rPr lang="en-GB" sz="1700" b="0" dirty="0" smtClean="0"/>
            <a:t> source of </a:t>
          </a:r>
        </a:p>
        <a:p>
          <a:r>
            <a:rPr lang="en-GB" sz="1700" b="0" dirty="0" smtClean="0"/>
            <a:t>innovation – </a:t>
          </a:r>
        </a:p>
        <a:p>
          <a:r>
            <a:rPr lang="en-GB" sz="1700" b="0" dirty="0" smtClean="0"/>
            <a:t>mostly process</a:t>
          </a:r>
        </a:p>
        <a:p>
          <a:r>
            <a:rPr lang="en-GB" sz="1700" b="0" dirty="0" smtClean="0"/>
            <a:t> innovation</a:t>
          </a:r>
          <a:endParaRPr lang="zh-HK" altLang="en-US" sz="1700" dirty="0"/>
        </a:p>
      </dgm:t>
    </dgm:pt>
    <dgm:pt modelId="{B9E7B4AF-2F4F-4BBC-8423-36C9EBF73650}" type="parTrans" cxnId="{76C8D5C7-FC9F-477D-BEE4-E5907490658F}">
      <dgm:prSet/>
      <dgm:spPr/>
      <dgm:t>
        <a:bodyPr/>
        <a:lstStyle/>
        <a:p>
          <a:endParaRPr lang="zh-HK" altLang="en-US"/>
        </a:p>
      </dgm:t>
    </dgm:pt>
    <dgm:pt modelId="{1BAC838D-FD0F-428A-A2CE-01CEA8857F5E}" type="sibTrans" cxnId="{76C8D5C7-FC9F-477D-BEE4-E5907490658F}">
      <dgm:prSet/>
      <dgm:spPr/>
      <dgm:t>
        <a:bodyPr/>
        <a:lstStyle/>
        <a:p>
          <a:endParaRPr lang="zh-HK" altLang="en-US"/>
        </a:p>
      </dgm:t>
    </dgm:pt>
    <dgm:pt modelId="{9BA3AC69-6B44-4304-AD48-68FC497C1937}">
      <dgm:prSet phldrT="[文字]" custT="1"/>
      <dgm:spPr>
        <a:solidFill>
          <a:srgbClr val="A69D61"/>
        </a:solidFill>
      </dgm:spPr>
      <dgm:t>
        <a:bodyPr/>
        <a:lstStyle/>
        <a:p>
          <a:r>
            <a:rPr lang="en-GB" sz="1700" b="0" dirty="0" smtClean="0"/>
            <a:t>Bundling</a:t>
          </a:r>
          <a:endParaRPr lang="zh-HK" altLang="en-US" sz="1700" dirty="0"/>
        </a:p>
      </dgm:t>
    </dgm:pt>
    <dgm:pt modelId="{CA01D303-A783-4F82-8D94-334E82259CF0}" type="parTrans" cxnId="{4A6FAD29-6B34-45C4-836D-0642AFEEFDEE}">
      <dgm:prSet/>
      <dgm:spPr/>
      <dgm:t>
        <a:bodyPr/>
        <a:lstStyle/>
        <a:p>
          <a:endParaRPr lang="zh-HK" altLang="en-US"/>
        </a:p>
      </dgm:t>
    </dgm:pt>
    <dgm:pt modelId="{CA984BBC-D016-4D58-BB50-2A857EB40C8F}" type="sibTrans" cxnId="{4A6FAD29-6B34-45C4-836D-0642AFEEFDEE}">
      <dgm:prSet/>
      <dgm:spPr/>
      <dgm:t>
        <a:bodyPr/>
        <a:lstStyle/>
        <a:p>
          <a:endParaRPr lang="zh-HK" altLang="en-US"/>
        </a:p>
      </dgm:t>
    </dgm:pt>
    <dgm:pt modelId="{AF2D6489-6EFA-4B3F-8DF9-E1D8C047F0F9}">
      <dgm:prSet phldrT="[文字]" custT="1"/>
      <dgm:spPr>
        <a:solidFill>
          <a:srgbClr val="A69D61"/>
        </a:solidFill>
      </dgm:spPr>
      <dgm:t>
        <a:bodyPr/>
        <a:lstStyle/>
        <a:p>
          <a:r>
            <a:rPr lang="en-GB" sz="1700" b="0" dirty="0" smtClean="0"/>
            <a:t>Outsourcing</a:t>
          </a:r>
          <a:endParaRPr lang="zh-HK" altLang="en-US" sz="1700" dirty="0"/>
        </a:p>
      </dgm:t>
    </dgm:pt>
    <dgm:pt modelId="{678458FD-60B5-48C2-876B-441AD396AD04}" type="parTrans" cxnId="{4C5051A2-21D1-4D66-B87C-83F313F94DF2}">
      <dgm:prSet/>
      <dgm:spPr/>
      <dgm:t>
        <a:bodyPr/>
        <a:lstStyle/>
        <a:p>
          <a:endParaRPr lang="zh-HK" altLang="en-US"/>
        </a:p>
      </dgm:t>
    </dgm:pt>
    <dgm:pt modelId="{8A14D912-1A8C-4798-A272-25CB3A6B4A9C}" type="sibTrans" cxnId="{4C5051A2-21D1-4D66-B87C-83F313F94DF2}">
      <dgm:prSet/>
      <dgm:spPr/>
      <dgm:t>
        <a:bodyPr/>
        <a:lstStyle/>
        <a:p>
          <a:endParaRPr lang="zh-HK" altLang="en-US"/>
        </a:p>
      </dgm:t>
    </dgm:pt>
    <dgm:pt modelId="{69D06E74-E990-438D-A4AB-19910FB6060A}" type="pres">
      <dgm:prSet presAssocID="{852DA15F-274A-4436-9D62-7D469647AC7D}" presName="composite" presStyleCnt="0">
        <dgm:presLayoutVars>
          <dgm:chMax val="1"/>
          <dgm:dir/>
          <dgm:resizeHandles val="exact"/>
        </dgm:presLayoutVars>
      </dgm:prSet>
      <dgm:spPr/>
      <dgm:t>
        <a:bodyPr/>
        <a:lstStyle/>
        <a:p>
          <a:endParaRPr lang="en-GB"/>
        </a:p>
      </dgm:t>
    </dgm:pt>
    <dgm:pt modelId="{757CF317-FCEF-418D-956D-CB0A55534F99}" type="pres">
      <dgm:prSet presAssocID="{E434E4FD-46AF-4803-9F10-6075C874C4A0}" presName="roof" presStyleLbl="dkBgShp" presStyleIdx="0" presStyleCnt="2" custLinFactNeighborX="656" custLinFactNeighborY="3191"/>
      <dgm:spPr/>
      <dgm:t>
        <a:bodyPr/>
        <a:lstStyle/>
        <a:p>
          <a:endParaRPr lang="zh-HK" altLang="en-US"/>
        </a:p>
      </dgm:t>
    </dgm:pt>
    <dgm:pt modelId="{C6463601-969D-4452-BE85-6BF22D8CEF96}" type="pres">
      <dgm:prSet presAssocID="{E434E4FD-46AF-4803-9F10-6075C874C4A0}" presName="pillars" presStyleCnt="0"/>
      <dgm:spPr/>
    </dgm:pt>
    <dgm:pt modelId="{D4091877-7A1B-4A30-95FD-859002F4D442}" type="pres">
      <dgm:prSet presAssocID="{E434E4FD-46AF-4803-9F10-6075C874C4A0}" presName="pillar1" presStyleLbl="node1" presStyleIdx="0" presStyleCnt="6" custScaleX="103727">
        <dgm:presLayoutVars>
          <dgm:bulletEnabled val="1"/>
        </dgm:presLayoutVars>
      </dgm:prSet>
      <dgm:spPr/>
      <dgm:t>
        <a:bodyPr/>
        <a:lstStyle/>
        <a:p>
          <a:endParaRPr lang="zh-HK" altLang="en-US"/>
        </a:p>
      </dgm:t>
    </dgm:pt>
    <dgm:pt modelId="{5E8CFCBC-4677-4173-8C49-A104BD2CE213}" type="pres">
      <dgm:prSet presAssocID="{7AA592BD-A4EA-42F4-9DF1-C7EB35A85FE9}" presName="pillarX" presStyleLbl="node1" presStyleIdx="1" presStyleCnt="6" custScaleX="95354">
        <dgm:presLayoutVars>
          <dgm:bulletEnabled val="1"/>
        </dgm:presLayoutVars>
      </dgm:prSet>
      <dgm:spPr/>
      <dgm:t>
        <a:bodyPr/>
        <a:lstStyle/>
        <a:p>
          <a:endParaRPr lang="zh-HK" altLang="en-US"/>
        </a:p>
      </dgm:t>
    </dgm:pt>
    <dgm:pt modelId="{ED40EA9F-A713-45A5-891A-9BA16833A5B7}" type="pres">
      <dgm:prSet presAssocID="{A203870E-B494-4700-8477-6C30C8F5298A}" presName="pillarX" presStyleLbl="node1" presStyleIdx="2" presStyleCnt="6" custScaleX="87507">
        <dgm:presLayoutVars>
          <dgm:bulletEnabled val="1"/>
        </dgm:presLayoutVars>
      </dgm:prSet>
      <dgm:spPr/>
      <dgm:t>
        <a:bodyPr/>
        <a:lstStyle/>
        <a:p>
          <a:endParaRPr lang="zh-HK" altLang="en-US"/>
        </a:p>
      </dgm:t>
    </dgm:pt>
    <dgm:pt modelId="{FDE20389-5460-48A6-8C2F-C7AB8F3374B9}" type="pres">
      <dgm:prSet presAssocID="{9BA3AC69-6B44-4304-AD48-68FC497C1937}" presName="pillarX" presStyleLbl="node1" presStyleIdx="3" presStyleCnt="6" custScaleX="64961">
        <dgm:presLayoutVars>
          <dgm:bulletEnabled val="1"/>
        </dgm:presLayoutVars>
      </dgm:prSet>
      <dgm:spPr/>
      <dgm:t>
        <a:bodyPr/>
        <a:lstStyle/>
        <a:p>
          <a:endParaRPr lang="zh-HK" altLang="en-US"/>
        </a:p>
      </dgm:t>
    </dgm:pt>
    <dgm:pt modelId="{FBCE5787-7FD2-4FC8-9B68-F6D49700CC37}" type="pres">
      <dgm:prSet presAssocID="{AF2D6489-6EFA-4B3F-8DF9-E1D8C047F0F9}" presName="pillarX" presStyleLbl="node1" presStyleIdx="4" presStyleCnt="6" custScaleX="85612">
        <dgm:presLayoutVars>
          <dgm:bulletEnabled val="1"/>
        </dgm:presLayoutVars>
      </dgm:prSet>
      <dgm:spPr/>
      <dgm:t>
        <a:bodyPr/>
        <a:lstStyle/>
        <a:p>
          <a:endParaRPr lang="zh-HK" altLang="en-US"/>
        </a:p>
      </dgm:t>
    </dgm:pt>
    <dgm:pt modelId="{3EC91C3D-D29F-4577-BE53-01F9F9ED28FA}" type="pres">
      <dgm:prSet presAssocID="{6D6543F3-A904-4418-8E7B-E377D98768DA}" presName="pillarX" presStyleLbl="node1" presStyleIdx="5" presStyleCnt="6" custScaleY="101275" custLinFactNeighborX="-496" custLinFactNeighborY="543">
        <dgm:presLayoutVars>
          <dgm:bulletEnabled val="1"/>
        </dgm:presLayoutVars>
      </dgm:prSet>
      <dgm:spPr/>
      <dgm:t>
        <a:bodyPr/>
        <a:lstStyle/>
        <a:p>
          <a:endParaRPr lang="zh-HK" altLang="en-US"/>
        </a:p>
      </dgm:t>
    </dgm:pt>
    <dgm:pt modelId="{01E12E37-AD57-4A49-94B8-DAF403C439CA}" type="pres">
      <dgm:prSet presAssocID="{E434E4FD-46AF-4803-9F10-6075C874C4A0}" presName="base" presStyleLbl="dkBgShp" presStyleIdx="1" presStyleCnt="2" custLinFactNeighborX="-280" custLinFactNeighborY="0"/>
      <dgm:spPr>
        <a:solidFill>
          <a:srgbClr val="BFBFBF"/>
        </a:solidFill>
      </dgm:spPr>
    </dgm:pt>
  </dgm:ptLst>
  <dgm:cxnLst>
    <dgm:cxn modelId="{D7A5D13B-CAC8-4B3C-859E-A6DF3A885AB8}" type="presOf" srcId="{7AA592BD-A4EA-42F4-9DF1-C7EB35A85FE9}" destId="{5E8CFCBC-4677-4173-8C49-A104BD2CE213}" srcOrd="0" destOrd="0" presId="urn:microsoft.com/office/officeart/2005/8/layout/hList3"/>
    <dgm:cxn modelId="{4C5051A2-21D1-4D66-B87C-83F313F94DF2}" srcId="{E434E4FD-46AF-4803-9F10-6075C874C4A0}" destId="{AF2D6489-6EFA-4B3F-8DF9-E1D8C047F0F9}" srcOrd="4" destOrd="0" parTransId="{678458FD-60B5-48C2-876B-441AD396AD04}" sibTransId="{8A14D912-1A8C-4798-A272-25CB3A6B4A9C}"/>
    <dgm:cxn modelId="{76C8D5C7-FC9F-477D-BEE4-E5907490658F}" srcId="{E434E4FD-46AF-4803-9F10-6075C874C4A0}" destId="{6D6543F3-A904-4418-8E7B-E377D98768DA}" srcOrd="5" destOrd="0" parTransId="{B9E7B4AF-2F4F-4BBC-8423-36C9EBF73650}" sibTransId="{1BAC838D-FD0F-428A-A2CE-01CEA8857F5E}"/>
    <dgm:cxn modelId="{EACB952B-B6BD-4477-B31E-51D883646FE5}" type="presOf" srcId="{9BA3AC69-6B44-4304-AD48-68FC497C1937}" destId="{FDE20389-5460-48A6-8C2F-C7AB8F3374B9}" srcOrd="0" destOrd="0" presId="urn:microsoft.com/office/officeart/2005/8/layout/hList3"/>
    <dgm:cxn modelId="{4A6FAD29-6B34-45C4-836D-0642AFEEFDEE}" srcId="{E434E4FD-46AF-4803-9F10-6075C874C4A0}" destId="{9BA3AC69-6B44-4304-AD48-68FC497C1937}" srcOrd="3" destOrd="0" parTransId="{CA01D303-A783-4F82-8D94-334E82259CF0}" sibTransId="{CA984BBC-D016-4D58-BB50-2A857EB40C8F}"/>
    <dgm:cxn modelId="{D3F47ACF-80F8-4937-9CFB-FA6059715CD9}" srcId="{E434E4FD-46AF-4803-9F10-6075C874C4A0}" destId="{A203870E-B494-4700-8477-6C30C8F5298A}" srcOrd="2" destOrd="0" parTransId="{6C9EC20F-5D70-4970-A3D8-5C85CB0BEA8C}" sibTransId="{0B093F16-4989-4B6C-8D35-525207D1675D}"/>
    <dgm:cxn modelId="{FA40AB31-33E1-4A84-B83E-7AF86E7E4040}" type="presOf" srcId="{852DA15F-274A-4436-9D62-7D469647AC7D}" destId="{69D06E74-E990-438D-A4AB-19910FB6060A}" srcOrd="0" destOrd="0" presId="urn:microsoft.com/office/officeart/2005/8/layout/hList3"/>
    <dgm:cxn modelId="{D606EF83-33D2-4C58-8D35-6D568BC2E0CA}" srcId="{852DA15F-274A-4436-9D62-7D469647AC7D}" destId="{E434E4FD-46AF-4803-9F10-6075C874C4A0}" srcOrd="0" destOrd="0" parTransId="{B1BF90B7-9542-4CA5-9222-4630E91BC6CA}" sibTransId="{F0678559-B34E-4040-9AE6-3AA31CFEA991}"/>
    <dgm:cxn modelId="{2EEAC548-868B-4973-9BBB-F61AE2B4E39E}" type="presOf" srcId="{070A3E03-C1DB-4074-B8AD-B0307AF390DF}" destId="{D4091877-7A1B-4A30-95FD-859002F4D442}" srcOrd="0" destOrd="0" presId="urn:microsoft.com/office/officeart/2005/8/layout/hList3"/>
    <dgm:cxn modelId="{7F3DF6B3-BDA3-4AC4-BA3A-40AB8B4CEC4E}" srcId="{E434E4FD-46AF-4803-9F10-6075C874C4A0}" destId="{7AA592BD-A4EA-42F4-9DF1-C7EB35A85FE9}" srcOrd="1" destOrd="0" parTransId="{71DB9CDB-9038-49C5-BC34-EB5E3429D909}" sibTransId="{CD416BD6-FE6C-4C6B-A13A-CFA5526D7923}"/>
    <dgm:cxn modelId="{2DB4F8AB-93CD-4D3C-B99C-6CBE6221B28B}" type="presOf" srcId="{6D6543F3-A904-4418-8E7B-E377D98768DA}" destId="{3EC91C3D-D29F-4577-BE53-01F9F9ED28FA}" srcOrd="0" destOrd="0" presId="urn:microsoft.com/office/officeart/2005/8/layout/hList3"/>
    <dgm:cxn modelId="{41FD8518-9A73-4F4C-B08D-DD5857A598EF}" type="presOf" srcId="{AF2D6489-6EFA-4B3F-8DF9-E1D8C047F0F9}" destId="{FBCE5787-7FD2-4FC8-9B68-F6D49700CC37}" srcOrd="0" destOrd="0" presId="urn:microsoft.com/office/officeart/2005/8/layout/hList3"/>
    <dgm:cxn modelId="{67EDE672-7BFC-4B3C-9B27-15332865B594}" srcId="{E434E4FD-46AF-4803-9F10-6075C874C4A0}" destId="{070A3E03-C1DB-4074-B8AD-B0307AF390DF}" srcOrd="0" destOrd="0" parTransId="{4B5D974E-891F-458A-BCA5-1E8378003343}" sibTransId="{45ECA908-C7BE-4250-84FC-30FA5AC905AD}"/>
    <dgm:cxn modelId="{AEEEC159-2EEE-4899-ACE6-7F830B07AF91}" type="presOf" srcId="{A203870E-B494-4700-8477-6C30C8F5298A}" destId="{ED40EA9F-A713-45A5-891A-9BA16833A5B7}" srcOrd="0" destOrd="0" presId="urn:microsoft.com/office/officeart/2005/8/layout/hList3"/>
    <dgm:cxn modelId="{D6333511-64C0-417A-A171-46C0BF6D9649}" type="presOf" srcId="{E434E4FD-46AF-4803-9F10-6075C874C4A0}" destId="{757CF317-FCEF-418D-956D-CB0A55534F99}" srcOrd="0" destOrd="0" presId="urn:microsoft.com/office/officeart/2005/8/layout/hList3"/>
    <dgm:cxn modelId="{B552E8A3-8523-4CF3-9A8E-AD11C01159D4}" type="presParOf" srcId="{69D06E74-E990-438D-A4AB-19910FB6060A}" destId="{757CF317-FCEF-418D-956D-CB0A55534F99}" srcOrd="0" destOrd="0" presId="urn:microsoft.com/office/officeart/2005/8/layout/hList3"/>
    <dgm:cxn modelId="{9F99226A-2DEB-4132-8367-53EF97628353}" type="presParOf" srcId="{69D06E74-E990-438D-A4AB-19910FB6060A}" destId="{C6463601-969D-4452-BE85-6BF22D8CEF96}" srcOrd="1" destOrd="0" presId="urn:microsoft.com/office/officeart/2005/8/layout/hList3"/>
    <dgm:cxn modelId="{2F3F805C-BD83-42BD-A79B-C846C43C518D}" type="presParOf" srcId="{C6463601-969D-4452-BE85-6BF22D8CEF96}" destId="{D4091877-7A1B-4A30-95FD-859002F4D442}" srcOrd="0" destOrd="0" presId="urn:microsoft.com/office/officeart/2005/8/layout/hList3"/>
    <dgm:cxn modelId="{918C14C7-0604-43EA-9EA4-7BA8BAD3A895}" type="presParOf" srcId="{C6463601-969D-4452-BE85-6BF22D8CEF96}" destId="{5E8CFCBC-4677-4173-8C49-A104BD2CE213}" srcOrd="1" destOrd="0" presId="urn:microsoft.com/office/officeart/2005/8/layout/hList3"/>
    <dgm:cxn modelId="{173C3C6B-40C9-4C15-B247-3FE896F9DD88}" type="presParOf" srcId="{C6463601-969D-4452-BE85-6BF22D8CEF96}" destId="{ED40EA9F-A713-45A5-891A-9BA16833A5B7}" srcOrd="2" destOrd="0" presId="urn:microsoft.com/office/officeart/2005/8/layout/hList3"/>
    <dgm:cxn modelId="{91E7AB18-A39B-48EC-A86D-C126FC980CAD}" type="presParOf" srcId="{C6463601-969D-4452-BE85-6BF22D8CEF96}" destId="{FDE20389-5460-48A6-8C2F-C7AB8F3374B9}" srcOrd="3" destOrd="0" presId="urn:microsoft.com/office/officeart/2005/8/layout/hList3"/>
    <dgm:cxn modelId="{C4FBFEF1-6CB1-455A-BDFF-8BC6E72D889D}" type="presParOf" srcId="{C6463601-969D-4452-BE85-6BF22D8CEF96}" destId="{FBCE5787-7FD2-4FC8-9B68-F6D49700CC37}" srcOrd="4" destOrd="0" presId="urn:microsoft.com/office/officeart/2005/8/layout/hList3"/>
    <dgm:cxn modelId="{F3FD4155-ABE9-4EAC-8414-250D5378F899}" type="presParOf" srcId="{C6463601-969D-4452-BE85-6BF22D8CEF96}" destId="{3EC91C3D-D29F-4577-BE53-01F9F9ED28FA}" srcOrd="5" destOrd="0" presId="urn:microsoft.com/office/officeart/2005/8/layout/hList3"/>
    <dgm:cxn modelId="{AC43CCDE-597B-4796-A0CB-2D582A30D9CC}" type="presParOf" srcId="{69D06E74-E990-438D-A4AB-19910FB6060A}" destId="{01E12E37-AD57-4A49-94B8-DAF403C439CA}" srcOrd="2" destOrd="0" presId="urn:microsoft.com/office/officeart/2005/8/layout/h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1907684-5A19-4FBA-8817-E1FAB6EC92B8}"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zh-HK" altLang="en-US"/>
        </a:p>
      </dgm:t>
    </dgm:pt>
    <dgm:pt modelId="{9A00298F-7437-4E82-9194-7BEDF9EC04F8}">
      <dgm:prSet phldrT="[文字]"/>
      <dgm:spPr>
        <a:solidFill>
          <a:srgbClr val="FF0000"/>
        </a:solidFill>
      </dgm:spPr>
      <dgm:t>
        <a:bodyPr/>
        <a:lstStyle/>
        <a:p>
          <a:r>
            <a:rPr lang="en-US" dirty="0" smtClean="0"/>
            <a:t>On the consumption side</a:t>
          </a:r>
          <a:endParaRPr lang="zh-HK" altLang="en-US" dirty="0"/>
        </a:p>
      </dgm:t>
    </dgm:pt>
    <dgm:pt modelId="{B60EB93B-CDAD-4298-A76D-3BAE318BCDF5}" type="parTrans" cxnId="{F60A21F4-2481-467A-9640-CD560FF50673}">
      <dgm:prSet/>
      <dgm:spPr/>
      <dgm:t>
        <a:bodyPr/>
        <a:lstStyle/>
        <a:p>
          <a:endParaRPr lang="zh-HK" altLang="en-US"/>
        </a:p>
      </dgm:t>
    </dgm:pt>
    <dgm:pt modelId="{0162E3D3-3832-4AEA-96FD-D241E06B7C2E}" type="sibTrans" cxnId="{F60A21F4-2481-467A-9640-CD560FF50673}">
      <dgm:prSet/>
      <dgm:spPr/>
      <dgm:t>
        <a:bodyPr/>
        <a:lstStyle/>
        <a:p>
          <a:endParaRPr lang="zh-HK" altLang="en-US"/>
        </a:p>
      </dgm:t>
    </dgm:pt>
    <dgm:pt modelId="{18760B57-20D1-4749-B851-EDF07A90B8AE}">
      <dgm:prSet phldrT="[文字]" custT="1"/>
      <dgm:spPr>
        <a:solidFill>
          <a:srgbClr val="ECA3A2">
            <a:alpha val="90000"/>
          </a:srgbClr>
        </a:solidFill>
        <a:ln>
          <a:solidFill>
            <a:srgbClr val="ECA3A2">
              <a:alpha val="90000"/>
            </a:srgbClr>
          </a:solidFill>
        </a:ln>
      </dgm:spPr>
      <dgm:t>
        <a:bodyPr/>
        <a:lstStyle/>
        <a:p>
          <a:r>
            <a:rPr lang="en-US" sz="1600" dirty="0" smtClean="0"/>
            <a:t>Typically services consumption rises with income levels</a:t>
          </a:r>
          <a:endParaRPr lang="zh-HK" altLang="en-US" sz="1600" dirty="0"/>
        </a:p>
      </dgm:t>
    </dgm:pt>
    <dgm:pt modelId="{4AAD80FB-A349-4A18-A9FD-54D75B44DD46}" type="parTrans" cxnId="{E083B466-563C-42FF-849F-C96CC2E4DB05}">
      <dgm:prSet/>
      <dgm:spPr/>
      <dgm:t>
        <a:bodyPr/>
        <a:lstStyle/>
        <a:p>
          <a:endParaRPr lang="zh-HK" altLang="en-US"/>
        </a:p>
      </dgm:t>
    </dgm:pt>
    <dgm:pt modelId="{9191859F-D274-4AEE-9067-F0A0C28B488A}" type="sibTrans" cxnId="{E083B466-563C-42FF-849F-C96CC2E4DB05}">
      <dgm:prSet/>
      <dgm:spPr/>
      <dgm:t>
        <a:bodyPr/>
        <a:lstStyle/>
        <a:p>
          <a:endParaRPr lang="zh-HK" altLang="en-US"/>
        </a:p>
      </dgm:t>
    </dgm:pt>
    <dgm:pt modelId="{AB18B13C-9E81-467D-9BFF-A4502317E4E4}">
      <dgm:prSet phldrT="[文字]" custT="1"/>
      <dgm:spPr>
        <a:solidFill>
          <a:srgbClr val="F8B8BC">
            <a:alpha val="90000"/>
          </a:srgbClr>
        </a:solidFill>
      </dgm:spPr>
      <dgm:t>
        <a:bodyPr/>
        <a:lstStyle/>
        <a:p>
          <a:r>
            <a:rPr lang="en-US" sz="1600" dirty="0" smtClean="0"/>
            <a:t>Services offer more variety and product choice than goods</a:t>
          </a:r>
          <a:endParaRPr lang="zh-HK" altLang="en-US" sz="1600" dirty="0"/>
        </a:p>
      </dgm:t>
    </dgm:pt>
    <dgm:pt modelId="{088CAF2F-CD99-44BC-84D0-5B381371577C}" type="parTrans" cxnId="{6E1F20AB-409E-404F-8BA6-FFE22531735E}">
      <dgm:prSet/>
      <dgm:spPr/>
      <dgm:t>
        <a:bodyPr/>
        <a:lstStyle/>
        <a:p>
          <a:endParaRPr lang="zh-HK" altLang="en-US"/>
        </a:p>
      </dgm:t>
    </dgm:pt>
    <dgm:pt modelId="{038F244D-DB5F-4D66-877E-0FF5347E74CF}" type="sibTrans" cxnId="{6E1F20AB-409E-404F-8BA6-FFE22531735E}">
      <dgm:prSet/>
      <dgm:spPr/>
      <dgm:t>
        <a:bodyPr/>
        <a:lstStyle/>
        <a:p>
          <a:endParaRPr lang="zh-HK" altLang="en-US"/>
        </a:p>
      </dgm:t>
    </dgm:pt>
    <dgm:pt modelId="{5380E199-259B-4A14-9690-865BAEBB3EDE}">
      <dgm:prSet phldrT="[文字]" custT="1"/>
      <dgm:spPr>
        <a:solidFill>
          <a:srgbClr val="A69D61"/>
        </a:solidFill>
      </dgm:spPr>
      <dgm:t>
        <a:bodyPr/>
        <a:lstStyle/>
        <a:p>
          <a:r>
            <a:rPr lang="en-US" sz="1600" dirty="0" smtClean="0"/>
            <a:t>On the production side</a:t>
          </a:r>
          <a:endParaRPr lang="zh-HK" altLang="en-US" sz="1600" dirty="0"/>
        </a:p>
      </dgm:t>
    </dgm:pt>
    <dgm:pt modelId="{D08686CF-CF74-44C2-814D-BE0BCE2BDD51}" type="parTrans" cxnId="{8DA6A740-B0BA-43F0-8C61-0832795C4402}">
      <dgm:prSet/>
      <dgm:spPr/>
      <dgm:t>
        <a:bodyPr/>
        <a:lstStyle/>
        <a:p>
          <a:endParaRPr lang="zh-HK" altLang="en-US"/>
        </a:p>
      </dgm:t>
    </dgm:pt>
    <dgm:pt modelId="{EFAEABE0-248C-4E38-BC90-D7FFB7B75BCA}" type="sibTrans" cxnId="{8DA6A740-B0BA-43F0-8C61-0832795C4402}">
      <dgm:prSet/>
      <dgm:spPr/>
      <dgm:t>
        <a:bodyPr/>
        <a:lstStyle/>
        <a:p>
          <a:endParaRPr lang="zh-HK" altLang="en-US"/>
        </a:p>
      </dgm:t>
    </dgm:pt>
    <dgm:pt modelId="{31943673-882E-4BF6-9CEC-96EE2B576771}">
      <dgm:prSet phldrT="[文字]" custT="1"/>
      <dgm:spPr>
        <a:solidFill>
          <a:srgbClr val="E4E1CC"/>
        </a:solidFill>
      </dgm:spPr>
      <dgm:t>
        <a:bodyPr/>
        <a:lstStyle/>
        <a:p>
          <a:r>
            <a:rPr lang="en-US" sz="1400" dirty="0" smtClean="0"/>
            <a:t>Globalization, or the internationalized economy, has increased demand for services, especially along GVCs</a:t>
          </a:r>
          <a:endParaRPr lang="zh-HK" altLang="en-US" sz="1400" dirty="0"/>
        </a:p>
      </dgm:t>
    </dgm:pt>
    <dgm:pt modelId="{12D92B6D-08CA-420F-A4D7-3B4EEEB184BB}" type="parTrans" cxnId="{2068ABDF-F49A-49EF-AB21-CFFB127F6E9E}">
      <dgm:prSet/>
      <dgm:spPr/>
      <dgm:t>
        <a:bodyPr/>
        <a:lstStyle/>
        <a:p>
          <a:endParaRPr lang="zh-HK" altLang="en-US"/>
        </a:p>
      </dgm:t>
    </dgm:pt>
    <dgm:pt modelId="{6033536D-14D8-419A-A058-713D938FFDBA}" type="sibTrans" cxnId="{2068ABDF-F49A-49EF-AB21-CFFB127F6E9E}">
      <dgm:prSet/>
      <dgm:spPr/>
      <dgm:t>
        <a:bodyPr/>
        <a:lstStyle/>
        <a:p>
          <a:endParaRPr lang="zh-HK" altLang="en-US"/>
        </a:p>
      </dgm:t>
    </dgm:pt>
    <dgm:pt modelId="{83D1C4A3-9F2B-4CAB-8751-461DF442F8D6}">
      <dgm:prSet phldrT="[文字]" custT="1"/>
      <dgm:spPr>
        <a:solidFill>
          <a:schemeClr val="bg1">
            <a:lumMod val="95000"/>
            <a:alpha val="90000"/>
          </a:schemeClr>
        </a:solidFill>
      </dgm:spPr>
      <dgm:t>
        <a:bodyPr/>
        <a:lstStyle/>
        <a:p>
          <a:r>
            <a:rPr lang="en-US" sz="1400" dirty="0" smtClean="0"/>
            <a:t>As output expands, there is more than proportionate demand across every activity in the economy for certain kinds of services – telecoms, ICT, finance, insurance, energy, transport etc. </a:t>
          </a:r>
          <a:endParaRPr lang="zh-HK" altLang="en-US" sz="1400" dirty="0"/>
        </a:p>
      </dgm:t>
    </dgm:pt>
    <dgm:pt modelId="{9ADCE069-9207-4A73-8EED-5F17AF0F9FF8}" type="parTrans" cxnId="{E0B20497-117A-4943-AA37-78E0EC364456}">
      <dgm:prSet/>
      <dgm:spPr/>
      <dgm:t>
        <a:bodyPr/>
        <a:lstStyle/>
        <a:p>
          <a:endParaRPr lang="zh-HK" altLang="en-US"/>
        </a:p>
      </dgm:t>
    </dgm:pt>
    <dgm:pt modelId="{AF1F07AB-1864-4032-9E56-9CA17425E21B}" type="sibTrans" cxnId="{E0B20497-117A-4943-AA37-78E0EC364456}">
      <dgm:prSet/>
      <dgm:spPr/>
      <dgm:t>
        <a:bodyPr/>
        <a:lstStyle/>
        <a:p>
          <a:endParaRPr lang="zh-HK" altLang="en-US"/>
        </a:p>
      </dgm:t>
    </dgm:pt>
    <dgm:pt modelId="{358C5F14-54D2-4D34-ABAF-4349E1C1A795}">
      <dgm:prSet phldrT="[文字]" custT="1"/>
      <dgm:spPr>
        <a:solidFill>
          <a:srgbClr val="F6D7D6">
            <a:alpha val="89804"/>
          </a:srgbClr>
        </a:solidFill>
      </dgm:spPr>
      <dgm:t>
        <a:bodyPr/>
        <a:lstStyle/>
        <a:p>
          <a:r>
            <a:rPr lang="en-US" sz="1600" dirty="0" smtClean="0"/>
            <a:t>Services are more customized than goods</a:t>
          </a:r>
          <a:endParaRPr lang="zh-HK" altLang="en-US" sz="1600" dirty="0"/>
        </a:p>
      </dgm:t>
    </dgm:pt>
    <dgm:pt modelId="{D8303319-AE2C-4979-8CBB-7BC4BF2A514B}" type="parTrans" cxnId="{8051D8B4-7822-4090-8648-D2EA39DDCAA5}">
      <dgm:prSet/>
      <dgm:spPr/>
      <dgm:t>
        <a:bodyPr/>
        <a:lstStyle/>
        <a:p>
          <a:endParaRPr lang="zh-HK" altLang="en-US"/>
        </a:p>
      </dgm:t>
    </dgm:pt>
    <dgm:pt modelId="{1DE3632B-2818-4DEA-A195-54C35C2BDC3E}" type="sibTrans" cxnId="{8051D8B4-7822-4090-8648-D2EA39DDCAA5}">
      <dgm:prSet/>
      <dgm:spPr/>
      <dgm:t>
        <a:bodyPr/>
        <a:lstStyle/>
        <a:p>
          <a:endParaRPr lang="zh-HK" altLang="en-US"/>
        </a:p>
      </dgm:t>
    </dgm:pt>
    <dgm:pt modelId="{B5D25206-3519-454A-BED4-C0CFC2591591}" type="pres">
      <dgm:prSet presAssocID="{01907684-5A19-4FBA-8817-E1FAB6EC92B8}" presName="list" presStyleCnt="0">
        <dgm:presLayoutVars>
          <dgm:dir/>
          <dgm:animLvl val="lvl"/>
        </dgm:presLayoutVars>
      </dgm:prSet>
      <dgm:spPr/>
      <dgm:t>
        <a:bodyPr/>
        <a:lstStyle/>
        <a:p>
          <a:endParaRPr lang="en-GB"/>
        </a:p>
      </dgm:t>
    </dgm:pt>
    <dgm:pt modelId="{56A57DD3-172A-4ACC-8E20-505A15B7C47E}" type="pres">
      <dgm:prSet presAssocID="{9A00298F-7437-4E82-9194-7BEDF9EC04F8}" presName="posSpace" presStyleCnt="0"/>
      <dgm:spPr/>
    </dgm:pt>
    <dgm:pt modelId="{97937953-D1FD-499E-91C6-C60AB666950A}" type="pres">
      <dgm:prSet presAssocID="{9A00298F-7437-4E82-9194-7BEDF9EC04F8}" presName="vertFlow" presStyleCnt="0"/>
      <dgm:spPr/>
    </dgm:pt>
    <dgm:pt modelId="{052DE697-FF84-43A5-B6E8-5F398B958C5C}" type="pres">
      <dgm:prSet presAssocID="{9A00298F-7437-4E82-9194-7BEDF9EC04F8}" presName="topSpace" presStyleCnt="0"/>
      <dgm:spPr/>
    </dgm:pt>
    <dgm:pt modelId="{DB463954-CE62-4755-A199-80C00CC07ACE}" type="pres">
      <dgm:prSet presAssocID="{9A00298F-7437-4E82-9194-7BEDF9EC04F8}" presName="firstComp" presStyleCnt="0"/>
      <dgm:spPr/>
    </dgm:pt>
    <dgm:pt modelId="{41ECBDCA-2EB1-4153-83A4-F93EB7DE66C2}" type="pres">
      <dgm:prSet presAssocID="{9A00298F-7437-4E82-9194-7BEDF9EC04F8}" presName="firstChild" presStyleLbl="bgAccFollowNode1" presStyleIdx="0" presStyleCnt="5"/>
      <dgm:spPr/>
      <dgm:t>
        <a:bodyPr/>
        <a:lstStyle/>
        <a:p>
          <a:endParaRPr lang="zh-HK" altLang="en-US"/>
        </a:p>
      </dgm:t>
    </dgm:pt>
    <dgm:pt modelId="{091E8711-8F19-47A1-B46C-8C4B6A8D145F}" type="pres">
      <dgm:prSet presAssocID="{9A00298F-7437-4E82-9194-7BEDF9EC04F8}" presName="firstChildTx" presStyleLbl="bgAccFollowNode1" presStyleIdx="0" presStyleCnt="5">
        <dgm:presLayoutVars>
          <dgm:bulletEnabled val="1"/>
        </dgm:presLayoutVars>
      </dgm:prSet>
      <dgm:spPr/>
      <dgm:t>
        <a:bodyPr/>
        <a:lstStyle/>
        <a:p>
          <a:endParaRPr lang="zh-HK" altLang="en-US"/>
        </a:p>
      </dgm:t>
    </dgm:pt>
    <dgm:pt modelId="{7F84E1D3-F985-4D28-BC11-92B467EF7BA1}" type="pres">
      <dgm:prSet presAssocID="{AB18B13C-9E81-467D-9BFF-A4502317E4E4}" presName="comp" presStyleCnt="0"/>
      <dgm:spPr/>
    </dgm:pt>
    <dgm:pt modelId="{CF1D0C0E-146E-4A2B-981A-F49236DDE216}" type="pres">
      <dgm:prSet presAssocID="{AB18B13C-9E81-467D-9BFF-A4502317E4E4}" presName="child" presStyleLbl="bgAccFollowNode1" presStyleIdx="1" presStyleCnt="5"/>
      <dgm:spPr/>
      <dgm:t>
        <a:bodyPr/>
        <a:lstStyle/>
        <a:p>
          <a:endParaRPr lang="zh-HK" altLang="en-US"/>
        </a:p>
      </dgm:t>
    </dgm:pt>
    <dgm:pt modelId="{78D9BC1D-FF77-4FC2-A184-14D0C0E0100F}" type="pres">
      <dgm:prSet presAssocID="{AB18B13C-9E81-467D-9BFF-A4502317E4E4}" presName="childTx" presStyleLbl="bgAccFollowNode1" presStyleIdx="1" presStyleCnt="5">
        <dgm:presLayoutVars>
          <dgm:bulletEnabled val="1"/>
        </dgm:presLayoutVars>
      </dgm:prSet>
      <dgm:spPr/>
      <dgm:t>
        <a:bodyPr/>
        <a:lstStyle/>
        <a:p>
          <a:endParaRPr lang="zh-HK" altLang="en-US"/>
        </a:p>
      </dgm:t>
    </dgm:pt>
    <dgm:pt modelId="{A5893239-554D-4626-A5BD-3C609303FFC4}" type="pres">
      <dgm:prSet presAssocID="{358C5F14-54D2-4D34-ABAF-4349E1C1A795}" presName="comp" presStyleCnt="0"/>
      <dgm:spPr/>
    </dgm:pt>
    <dgm:pt modelId="{56B99F11-8E78-4D2E-B5CB-0ECFCA61E4A2}" type="pres">
      <dgm:prSet presAssocID="{358C5F14-54D2-4D34-ABAF-4349E1C1A795}" presName="child" presStyleLbl="bgAccFollowNode1" presStyleIdx="2" presStyleCnt="5"/>
      <dgm:spPr/>
      <dgm:t>
        <a:bodyPr/>
        <a:lstStyle/>
        <a:p>
          <a:endParaRPr lang="zh-HK" altLang="en-US"/>
        </a:p>
      </dgm:t>
    </dgm:pt>
    <dgm:pt modelId="{1BA8075F-B5E7-40E8-84A3-2721285DD42C}" type="pres">
      <dgm:prSet presAssocID="{358C5F14-54D2-4D34-ABAF-4349E1C1A795}" presName="childTx" presStyleLbl="bgAccFollowNode1" presStyleIdx="2" presStyleCnt="5">
        <dgm:presLayoutVars>
          <dgm:bulletEnabled val="1"/>
        </dgm:presLayoutVars>
      </dgm:prSet>
      <dgm:spPr/>
      <dgm:t>
        <a:bodyPr/>
        <a:lstStyle/>
        <a:p>
          <a:endParaRPr lang="zh-HK" altLang="en-US"/>
        </a:p>
      </dgm:t>
    </dgm:pt>
    <dgm:pt modelId="{FC307921-A7D7-441E-B28E-FC6BE47DAC3F}" type="pres">
      <dgm:prSet presAssocID="{9A00298F-7437-4E82-9194-7BEDF9EC04F8}" presName="negSpace" presStyleCnt="0"/>
      <dgm:spPr/>
    </dgm:pt>
    <dgm:pt modelId="{8F32DC4B-3404-4BA7-9CCF-12854C6C31AF}" type="pres">
      <dgm:prSet presAssocID="{9A00298F-7437-4E82-9194-7BEDF9EC04F8}" presName="circle" presStyleLbl="node1" presStyleIdx="0" presStyleCnt="2"/>
      <dgm:spPr/>
      <dgm:t>
        <a:bodyPr/>
        <a:lstStyle/>
        <a:p>
          <a:endParaRPr lang="zh-HK" altLang="en-US"/>
        </a:p>
      </dgm:t>
    </dgm:pt>
    <dgm:pt modelId="{12005335-2F0A-4F23-9611-107B494CFC3E}" type="pres">
      <dgm:prSet presAssocID="{0162E3D3-3832-4AEA-96FD-D241E06B7C2E}" presName="transSpace" presStyleCnt="0"/>
      <dgm:spPr/>
    </dgm:pt>
    <dgm:pt modelId="{19FD8831-521F-4BB2-BEC8-C15EB6D49311}" type="pres">
      <dgm:prSet presAssocID="{5380E199-259B-4A14-9690-865BAEBB3EDE}" presName="posSpace" presStyleCnt="0"/>
      <dgm:spPr/>
    </dgm:pt>
    <dgm:pt modelId="{48F7BB12-02FB-4AD4-A919-22D4470ECBCE}" type="pres">
      <dgm:prSet presAssocID="{5380E199-259B-4A14-9690-865BAEBB3EDE}" presName="vertFlow" presStyleCnt="0"/>
      <dgm:spPr/>
    </dgm:pt>
    <dgm:pt modelId="{5A7BB4D6-981A-4839-B50B-8C02B646366D}" type="pres">
      <dgm:prSet presAssocID="{5380E199-259B-4A14-9690-865BAEBB3EDE}" presName="topSpace" presStyleCnt="0"/>
      <dgm:spPr/>
    </dgm:pt>
    <dgm:pt modelId="{00765D6F-15B3-4BF8-94E5-A67D6E2E5144}" type="pres">
      <dgm:prSet presAssocID="{5380E199-259B-4A14-9690-865BAEBB3EDE}" presName="firstComp" presStyleCnt="0"/>
      <dgm:spPr/>
    </dgm:pt>
    <dgm:pt modelId="{07687625-29CF-4C97-B2CC-BF0A5F6D5DD6}" type="pres">
      <dgm:prSet presAssocID="{5380E199-259B-4A14-9690-865BAEBB3EDE}" presName="firstChild" presStyleLbl="bgAccFollowNode1" presStyleIdx="3" presStyleCnt="5"/>
      <dgm:spPr/>
      <dgm:t>
        <a:bodyPr/>
        <a:lstStyle/>
        <a:p>
          <a:endParaRPr lang="zh-HK" altLang="en-US"/>
        </a:p>
      </dgm:t>
    </dgm:pt>
    <dgm:pt modelId="{068B92F1-24BA-4297-96DA-1F7AF41B23B0}" type="pres">
      <dgm:prSet presAssocID="{5380E199-259B-4A14-9690-865BAEBB3EDE}" presName="firstChildTx" presStyleLbl="bgAccFollowNode1" presStyleIdx="3" presStyleCnt="5">
        <dgm:presLayoutVars>
          <dgm:bulletEnabled val="1"/>
        </dgm:presLayoutVars>
      </dgm:prSet>
      <dgm:spPr/>
      <dgm:t>
        <a:bodyPr/>
        <a:lstStyle/>
        <a:p>
          <a:endParaRPr lang="zh-HK" altLang="en-US"/>
        </a:p>
      </dgm:t>
    </dgm:pt>
    <dgm:pt modelId="{62B638FD-0A8F-4F5F-B887-B61F5A76F155}" type="pres">
      <dgm:prSet presAssocID="{83D1C4A3-9F2B-4CAB-8751-461DF442F8D6}" presName="comp" presStyleCnt="0"/>
      <dgm:spPr/>
    </dgm:pt>
    <dgm:pt modelId="{B27D2EC2-1FBE-40F9-B3D3-2D2030DB253D}" type="pres">
      <dgm:prSet presAssocID="{83D1C4A3-9F2B-4CAB-8751-461DF442F8D6}" presName="child" presStyleLbl="bgAccFollowNode1" presStyleIdx="4" presStyleCnt="5" custScaleY="205980" custLinFactNeighborX="-45" custLinFactNeighborY="6763"/>
      <dgm:spPr/>
      <dgm:t>
        <a:bodyPr/>
        <a:lstStyle/>
        <a:p>
          <a:endParaRPr lang="zh-HK" altLang="en-US"/>
        </a:p>
      </dgm:t>
    </dgm:pt>
    <dgm:pt modelId="{58846292-979A-4D9A-94F4-90E447B5A253}" type="pres">
      <dgm:prSet presAssocID="{83D1C4A3-9F2B-4CAB-8751-461DF442F8D6}" presName="childTx" presStyleLbl="bgAccFollowNode1" presStyleIdx="4" presStyleCnt="5">
        <dgm:presLayoutVars>
          <dgm:bulletEnabled val="1"/>
        </dgm:presLayoutVars>
      </dgm:prSet>
      <dgm:spPr/>
      <dgm:t>
        <a:bodyPr/>
        <a:lstStyle/>
        <a:p>
          <a:endParaRPr lang="zh-HK" altLang="en-US"/>
        </a:p>
      </dgm:t>
    </dgm:pt>
    <dgm:pt modelId="{8B5623E1-052B-42F9-B4A7-7C9EB6D5939F}" type="pres">
      <dgm:prSet presAssocID="{5380E199-259B-4A14-9690-865BAEBB3EDE}" presName="negSpace" presStyleCnt="0"/>
      <dgm:spPr/>
    </dgm:pt>
    <dgm:pt modelId="{360C95A7-31FC-41F7-960E-ED2361BD46EE}" type="pres">
      <dgm:prSet presAssocID="{5380E199-259B-4A14-9690-865BAEBB3EDE}" presName="circle" presStyleLbl="node1" presStyleIdx="1" presStyleCnt="2"/>
      <dgm:spPr/>
      <dgm:t>
        <a:bodyPr/>
        <a:lstStyle/>
        <a:p>
          <a:endParaRPr lang="zh-HK" altLang="en-US"/>
        </a:p>
      </dgm:t>
    </dgm:pt>
  </dgm:ptLst>
  <dgm:cxnLst>
    <dgm:cxn modelId="{5ED1D7E1-DC5D-492D-AA96-9F94A59F8D8E}" type="presOf" srcId="{01907684-5A19-4FBA-8817-E1FAB6EC92B8}" destId="{B5D25206-3519-454A-BED4-C0CFC2591591}" srcOrd="0" destOrd="0" presId="urn:microsoft.com/office/officeart/2005/8/layout/hList9"/>
    <dgm:cxn modelId="{E0B20497-117A-4943-AA37-78E0EC364456}" srcId="{5380E199-259B-4A14-9690-865BAEBB3EDE}" destId="{83D1C4A3-9F2B-4CAB-8751-461DF442F8D6}" srcOrd="1" destOrd="0" parTransId="{9ADCE069-9207-4A73-8EED-5F17AF0F9FF8}" sibTransId="{AF1F07AB-1864-4032-9E56-9CA17425E21B}"/>
    <dgm:cxn modelId="{3F38600A-FDBF-4651-A214-2AA399796D8C}" type="presOf" srcId="{83D1C4A3-9F2B-4CAB-8751-461DF442F8D6}" destId="{58846292-979A-4D9A-94F4-90E447B5A253}" srcOrd="1" destOrd="0" presId="urn:microsoft.com/office/officeart/2005/8/layout/hList9"/>
    <dgm:cxn modelId="{4CFA9677-627A-43C8-9F44-B5D78FD3A4BB}" type="presOf" srcId="{358C5F14-54D2-4D34-ABAF-4349E1C1A795}" destId="{56B99F11-8E78-4D2E-B5CB-0ECFCA61E4A2}" srcOrd="0" destOrd="0" presId="urn:microsoft.com/office/officeart/2005/8/layout/hList9"/>
    <dgm:cxn modelId="{83784517-3757-467D-A5D4-75BC92DD8ACD}" type="presOf" srcId="{358C5F14-54D2-4D34-ABAF-4349E1C1A795}" destId="{1BA8075F-B5E7-40E8-84A3-2721285DD42C}" srcOrd="1" destOrd="0" presId="urn:microsoft.com/office/officeart/2005/8/layout/hList9"/>
    <dgm:cxn modelId="{1666A9FE-C6DF-4E7A-BAFF-9A9851611EC5}" type="presOf" srcId="{31943673-882E-4BF6-9CEC-96EE2B576771}" destId="{07687625-29CF-4C97-B2CC-BF0A5F6D5DD6}" srcOrd="0" destOrd="0" presId="urn:microsoft.com/office/officeart/2005/8/layout/hList9"/>
    <dgm:cxn modelId="{8AC5FEED-5CFA-4234-8BF1-77E0E9A2F58E}" type="presOf" srcId="{18760B57-20D1-4749-B851-EDF07A90B8AE}" destId="{091E8711-8F19-47A1-B46C-8C4B6A8D145F}" srcOrd="1" destOrd="0" presId="urn:microsoft.com/office/officeart/2005/8/layout/hList9"/>
    <dgm:cxn modelId="{2068ABDF-F49A-49EF-AB21-CFFB127F6E9E}" srcId="{5380E199-259B-4A14-9690-865BAEBB3EDE}" destId="{31943673-882E-4BF6-9CEC-96EE2B576771}" srcOrd="0" destOrd="0" parTransId="{12D92B6D-08CA-420F-A4D7-3B4EEEB184BB}" sibTransId="{6033536D-14D8-419A-A058-713D938FFDBA}"/>
    <dgm:cxn modelId="{8DA6A740-B0BA-43F0-8C61-0832795C4402}" srcId="{01907684-5A19-4FBA-8817-E1FAB6EC92B8}" destId="{5380E199-259B-4A14-9690-865BAEBB3EDE}" srcOrd="1" destOrd="0" parTransId="{D08686CF-CF74-44C2-814D-BE0BCE2BDD51}" sibTransId="{EFAEABE0-248C-4E38-BC90-D7FFB7B75BCA}"/>
    <dgm:cxn modelId="{8051D8B4-7822-4090-8648-D2EA39DDCAA5}" srcId="{9A00298F-7437-4E82-9194-7BEDF9EC04F8}" destId="{358C5F14-54D2-4D34-ABAF-4349E1C1A795}" srcOrd="2" destOrd="0" parTransId="{D8303319-AE2C-4979-8CBB-7BC4BF2A514B}" sibTransId="{1DE3632B-2818-4DEA-A195-54C35C2BDC3E}"/>
    <dgm:cxn modelId="{01DB4B88-B6FB-4871-B86C-11CE75CC5FA8}" type="presOf" srcId="{AB18B13C-9E81-467D-9BFF-A4502317E4E4}" destId="{78D9BC1D-FF77-4FC2-A184-14D0C0E0100F}" srcOrd="1" destOrd="0" presId="urn:microsoft.com/office/officeart/2005/8/layout/hList9"/>
    <dgm:cxn modelId="{184358C7-1CEB-4475-9445-D17CED46AE10}" type="presOf" srcId="{31943673-882E-4BF6-9CEC-96EE2B576771}" destId="{068B92F1-24BA-4297-96DA-1F7AF41B23B0}" srcOrd="1" destOrd="0" presId="urn:microsoft.com/office/officeart/2005/8/layout/hList9"/>
    <dgm:cxn modelId="{6755CF20-93AA-4BE2-811F-5E4F36D7B69E}" type="presOf" srcId="{9A00298F-7437-4E82-9194-7BEDF9EC04F8}" destId="{8F32DC4B-3404-4BA7-9CCF-12854C6C31AF}" srcOrd="0" destOrd="0" presId="urn:microsoft.com/office/officeart/2005/8/layout/hList9"/>
    <dgm:cxn modelId="{3A90C610-B705-4DE1-B9E1-72FC82D9EACF}" type="presOf" srcId="{83D1C4A3-9F2B-4CAB-8751-461DF442F8D6}" destId="{B27D2EC2-1FBE-40F9-B3D3-2D2030DB253D}" srcOrd="0" destOrd="0" presId="urn:microsoft.com/office/officeart/2005/8/layout/hList9"/>
    <dgm:cxn modelId="{15695A74-84FC-4A4A-89A3-35A466F59F8A}" type="presOf" srcId="{AB18B13C-9E81-467D-9BFF-A4502317E4E4}" destId="{CF1D0C0E-146E-4A2B-981A-F49236DDE216}" srcOrd="0" destOrd="0" presId="urn:microsoft.com/office/officeart/2005/8/layout/hList9"/>
    <dgm:cxn modelId="{F60A21F4-2481-467A-9640-CD560FF50673}" srcId="{01907684-5A19-4FBA-8817-E1FAB6EC92B8}" destId="{9A00298F-7437-4E82-9194-7BEDF9EC04F8}" srcOrd="0" destOrd="0" parTransId="{B60EB93B-CDAD-4298-A76D-3BAE318BCDF5}" sibTransId="{0162E3D3-3832-4AEA-96FD-D241E06B7C2E}"/>
    <dgm:cxn modelId="{728BBDA6-D846-4ACF-8922-36F1481F6B02}" type="presOf" srcId="{18760B57-20D1-4749-B851-EDF07A90B8AE}" destId="{41ECBDCA-2EB1-4153-83A4-F93EB7DE66C2}" srcOrd="0" destOrd="0" presId="urn:microsoft.com/office/officeart/2005/8/layout/hList9"/>
    <dgm:cxn modelId="{98625D53-80AC-4550-A23F-F7313A4849BE}" type="presOf" srcId="{5380E199-259B-4A14-9690-865BAEBB3EDE}" destId="{360C95A7-31FC-41F7-960E-ED2361BD46EE}" srcOrd="0" destOrd="0" presId="urn:microsoft.com/office/officeart/2005/8/layout/hList9"/>
    <dgm:cxn modelId="{6E1F20AB-409E-404F-8BA6-FFE22531735E}" srcId="{9A00298F-7437-4E82-9194-7BEDF9EC04F8}" destId="{AB18B13C-9E81-467D-9BFF-A4502317E4E4}" srcOrd="1" destOrd="0" parTransId="{088CAF2F-CD99-44BC-84D0-5B381371577C}" sibTransId="{038F244D-DB5F-4D66-877E-0FF5347E74CF}"/>
    <dgm:cxn modelId="{E083B466-563C-42FF-849F-C96CC2E4DB05}" srcId="{9A00298F-7437-4E82-9194-7BEDF9EC04F8}" destId="{18760B57-20D1-4749-B851-EDF07A90B8AE}" srcOrd="0" destOrd="0" parTransId="{4AAD80FB-A349-4A18-A9FD-54D75B44DD46}" sibTransId="{9191859F-D274-4AEE-9067-F0A0C28B488A}"/>
    <dgm:cxn modelId="{28B2B83C-4B86-4AAD-8EE4-C2C305DBE7CA}" type="presParOf" srcId="{B5D25206-3519-454A-BED4-C0CFC2591591}" destId="{56A57DD3-172A-4ACC-8E20-505A15B7C47E}" srcOrd="0" destOrd="0" presId="urn:microsoft.com/office/officeart/2005/8/layout/hList9"/>
    <dgm:cxn modelId="{BCCD956E-418E-4262-A5DF-FDE356972D97}" type="presParOf" srcId="{B5D25206-3519-454A-BED4-C0CFC2591591}" destId="{97937953-D1FD-499E-91C6-C60AB666950A}" srcOrd="1" destOrd="0" presId="urn:microsoft.com/office/officeart/2005/8/layout/hList9"/>
    <dgm:cxn modelId="{325062DD-883E-4BE7-9A62-8D0519BDC624}" type="presParOf" srcId="{97937953-D1FD-499E-91C6-C60AB666950A}" destId="{052DE697-FF84-43A5-B6E8-5F398B958C5C}" srcOrd="0" destOrd="0" presId="urn:microsoft.com/office/officeart/2005/8/layout/hList9"/>
    <dgm:cxn modelId="{C29E0DCF-159E-44C3-94B4-9077015F790E}" type="presParOf" srcId="{97937953-D1FD-499E-91C6-C60AB666950A}" destId="{DB463954-CE62-4755-A199-80C00CC07ACE}" srcOrd="1" destOrd="0" presId="urn:microsoft.com/office/officeart/2005/8/layout/hList9"/>
    <dgm:cxn modelId="{1885AB80-46A5-434C-84B2-326ED9E8E189}" type="presParOf" srcId="{DB463954-CE62-4755-A199-80C00CC07ACE}" destId="{41ECBDCA-2EB1-4153-83A4-F93EB7DE66C2}" srcOrd="0" destOrd="0" presId="urn:microsoft.com/office/officeart/2005/8/layout/hList9"/>
    <dgm:cxn modelId="{96F45B55-F54F-4587-BFB5-75E2DEE2DB67}" type="presParOf" srcId="{DB463954-CE62-4755-A199-80C00CC07ACE}" destId="{091E8711-8F19-47A1-B46C-8C4B6A8D145F}" srcOrd="1" destOrd="0" presId="urn:microsoft.com/office/officeart/2005/8/layout/hList9"/>
    <dgm:cxn modelId="{5CC184D4-0398-4692-90FD-6ADEA81DF8F2}" type="presParOf" srcId="{97937953-D1FD-499E-91C6-C60AB666950A}" destId="{7F84E1D3-F985-4D28-BC11-92B467EF7BA1}" srcOrd="2" destOrd="0" presId="urn:microsoft.com/office/officeart/2005/8/layout/hList9"/>
    <dgm:cxn modelId="{4CB70A63-81FD-4EFF-A85D-60D59F7BD934}" type="presParOf" srcId="{7F84E1D3-F985-4D28-BC11-92B467EF7BA1}" destId="{CF1D0C0E-146E-4A2B-981A-F49236DDE216}" srcOrd="0" destOrd="0" presId="urn:microsoft.com/office/officeart/2005/8/layout/hList9"/>
    <dgm:cxn modelId="{BAAC6A2E-734F-4256-BE4A-2D98B0143F29}" type="presParOf" srcId="{7F84E1D3-F985-4D28-BC11-92B467EF7BA1}" destId="{78D9BC1D-FF77-4FC2-A184-14D0C0E0100F}" srcOrd="1" destOrd="0" presId="urn:microsoft.com/office/officeart/2005/8/layout/hList9"/>
    <dgm:cxn modelId="{3C6112A9-E792-4CAC-9725-D324BACFC1AF}" type="presParOf" srcId="{97937953-D1FD-499E-91C6-C60AB666950A}" destId="{A5893239-554D-4626-A5BD-3C609303FFC4}" srcOrd="3" destOrd="0" presId="urn:microsoft.com/office/officeart/2005/8/layout/hList9"/>
    <dgm:cxn modelId="{CE2FE293-31A0-4B4F-91E8-FEE38F8465E7}" type="presParOf" srcId="{A5893239-554D-4626-A5BD-3C609303FFC4}" destId="{56B99F11-8E78-4D2E-B5CB-0ECFCA61E4A2}" srcOrd="0" destOrd="0" presId="urn:microsoft.com/office/officeart/2005/8/layout/hList9"/>
    <dgm:cxn modelId="{0ECAF44A-9319-4CE1-AC3C-BCDCAE37018A}" type="presParOf" srcId="{A5893239-554D-4626-A5BD-3C609303FFC4}" destId="{1BA8075F-B5E7-40E8-84A3-2721285DD42C}" srcOrd="1" destOrd="0" presId="urn:microsoft.com/office/officeart/2005/8/layout/hList9"/>
    <dgm:cxn modelId="{BBF5CA6E-3826-4FAC-8355-BAD34F7478A9}" type="presParOf" srcId="{B5D25206-3519-454A-BED4-C0CFC2591591}" destId="{FC307921-A7D7-441E-B28E-FC6BE47DAC3F}" srcOrd="2" destOrd="0" presId="urn:microsoft.com/office/officeart/2005/8/layout/hList9"/>
    <dgm:cxn modelId="{463633F7-3D07-4CB5-A084-50E1BF3B47DC}" type="presParOf" srcId="{B5D25206-3519-454A-BED4-C0CFC2591591}" destId="{8F32DC4B-3404-4BA7-9CCF-12854C6C31AF}" srcOrd="3" destOrd="0" presId="urn:microsoft.com/office/officeart/2005/8/layout/hList9"/>
    <dgm:cxn modelId="{1BCBF5F6-4C2B-4B80-BD81-AFF39693D6D1}" type="presParOf" srcId="{B5D25206-3519-454A-BED4-C0CFC2591591}" destId="{12005335-2F0A-4F23-9611-107B494CFC3E}" srcOrd="4" destOrd="0" presId="urn:microsoft.com/office/officeart/2005/8/layout/hList9"/>
    <dgm:cxn modelId="{3ACDDF35-DA8E-4404-8C4B-05599E5B5E90}" type="presParOf" srcId="{B5D25206-3519-454A-BED4-C0CFC2591591}" destId="{19FD8831-521F-4BB2-BEC8-C15EB6D49311}" srcOrd="5" destOrd="0" presId="urn:microsoft.com/office/officeart/2005/8/layout/hList9"/>
    <dgm:cxn modelId="{CEE1F5DE-6FFD-4E43-A3A2-FAA4D0DFCB64}" type="presParOf" srcId="{B5D25206-3519-454A-BED4-C0CFC2591591}" destId="{48F7BB12-02FB-4AD4-A919-22D4470ECBCE}" srcOrd="6" destOrd="0" presId="urn:microsoft.com/office/officeart/2005/8/layout/hList9"/>
    <dgm:cxn modelId="{429624E4-5E37-4E52-A595-C6E11F3E78AC}" type="presParOf" srcId="{48F7BB12-02FB-4AD4-A919-22D4470ECBCE}" destId="{5A7BB4D6-981A-4839-B50B-8C02B646366D}" srcOrd="0" destOrd="0" presId="urn:microsoft.com/office/officeart/2005/8/layout/hList9"/>
    <dgm:cxn modelId="{06207FE4-2469-459E-822D-8C679502338E}" type="presParOf" srcId="{48F7BB12-02FB-4AD4-A919-22D4470ECBCE}" destId="{00765D6F-15B3-4BF8-94E5-A67D6E2E5144}" srcOrd="1" destOrd="0" presId="urn:microsoft.com/office/officeart/2005/8/layout/hList9"/>
    <dgm:cxn modelId="{8038C9FE-52D2-4A1D-86FE-7DD4B435451A}" type="presParOf" srcId="{00765D6F-15B3-4BF8-94E5-A67D6E2E5144}" destId="{07687625-29CF-4C97-B2CC-BF0A5F6D5DD6}" srcOrd="0" destOrd="0" presId="urn:microsoft.com/office/officeart/2005/8/layout/hList9"/>
    <dgm:cxn modelId="{999FCE52-F97F-40D7-9193-D253A590888C}" type="presParOf" srcId="{00765D6F-15B3-4BF8-94E5-A67D6E2E5144}" destId="{068B92F1-24BA-4297-96DA-1F7AF41B23B0}" srcOrd="1" destOrd="0" presId="urn:microsoft.com/office/officeart/2005/8/layout/hList9"/>
    <dgm:cxn modelId="{D065214B-0A1F-4F1F-B0AF-DA0E322F600F}" type="presParOf" srcId="{48F7BB12-02FB-4AD4-A919-22D4470ECBCE}" destId="{62B638FD-0A8F-4F5F-B887-B61F5A76F155}" srcOrd="2" destOrd="0" presId="urn:microsoft.com/office/officeart/2005/8/layout/hList9"/>
    <dgm:cxn modelId="{902CDFD7-00B9-4ABD-87B1-EF5B5F15B16B}" type="presParOf" srcId="{62B638FD-0A8F-4F5F-B887-B61F5A76F155}" destId="{B27D2EC2-1FBE-40F9-B3D3-2D2030DB253D}" srcOrd="0" destOrd="0" presId="urn:microsoft.com/office/officeart/2005/8/layout/hList9"/>
    <dgm:cxn modelId="{A3FD0660-7D75-4DF4-AD98-B619D65F7B7C}" type="presParOf" srcId="{62B638FD-0A8F-4F5F-B887-B61F5A76F155}" destId="{58846292-979A-4D9A-94F4-90E447B5A253}" srcOrd="1" destOrd="0" presId="urn:microsoft.com/office/officeart/2005/8/layout/hList9"/>
    <dgm:cxn modelId="{76F70A5F-7796-49E5-A4FF-AD592809EACC}" type="presParOf" srcId="{B5D25206-3519-454A-BED4-C0CFC2591591}" destId="{8B5623E1-052B-42F9-B4A7-7C9EB6D5939F}" srcOrd="7" destOrd="0" presId="urn:microsoft.com/office/officeart/2005/8/layout/hList9"/>
    <dgm:cxn modelId="{153D16DE-8B8C-4F41-9A8F-095F01D0A9B2}" type="presParOf" srcId="{B5D25206-3519-454A-BED4-C0CFC2591591}" destId="{360C95A7-31FC-41F7-960E-ED2361BD46EE}" srcOrd="8" destOrd="0" presId="urn:microsoft.com/office/officeart/2005/8/layout/hList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426998C-FA4E-4A69-B366-9793C3269A2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BF1B898-6281-44A6-9F2F-D394309AB9A7}">
      <dgm:prSet phldrT="[Text]"/>
      <dgm:spPr>
        <a:solidFill>
          <a:srgbClr val="DD6262"/>
        </a:solidFill>
        <a:ln>
          <a:solidFill>
            <a:srgbClr val="DD6262"/>
          </a:solidFill>
        </a:ln>
      </dgm:spPr>
      <dgm:t>
        <a:bodyPr/>
        <a:lstStyle/>
        <a:p>
          <a:r>
            <a:rPr lang="en-US" dirty="0" smtClean="0"/>
            <a:t>Definition</a:t>
          </a:r>
          <a:endParaRPr lang="en-US" dirty="0"/>
        </a:p>
      </dgm:t>
    </dgm:pt>
    <dgm:pt modelId="{58783124-64FE-4369-A02F-6FCC608E7944}" type="parTrans" cxnId="{1BA27247-5DE3-410E-9920-7FC4A46E9880}">
      <dgm:prSet/>
      <dgm:spPr/>
      <dgm:t>
        <a:bodyPr/>
        <a:lstStyle/>
        <a:p>
          <a:endParaRPr lang="en-US"/>
        </a:p>
      </dgm:t>
    </dgm:pt>
    <dgm:pt modelId="{63A1A71D-68C0-4804-ACED-1473DBCE1B39}" type="sibTrans" cxnId="{1BA27247-5DE3-410E-9920-7FC4A46E9880}">
      <dgm:prSet/>
      <dgm:spPr/>
      <dgm:t>
        <a:bodyPr/>
        <a:lstStyle/>
        <a:p>
          <a:endParaRPr lang="en-US"/>
        </a:p>
      </dgm:t>
    </dgm:pt>
    <dgm:pt modelId="{8382F1DE-FB1C-429C-BC3B-7D6A95073E55}">
      <dgm:prSet phldrT="[Text]"/>
      <dgm:spPr/>
      <dgm:t>
        <a:bodyPr/>
        <a:lstStyle/>
        <a:p>
          <a:r>
            <a:rPr lang="en-GB" dirty="0" smtClean="0"/>
            <a:t>Bundling is when different goods and/or services are combined in a single product offering</a:t>
          </a:r>
          <a:endParaRPr lang="en-US" dirty="0"/>
        </a:p>
      </dgm:t>
    </dgm:pt>
    <dgm:pt modelId="{1EFCE27D-C35D-4C8B-A37E-2C40B3E5A628}" type="parTrans" cxnId="{5B96DD94-93CD-422D-A1F1-2DB096174411}">
      <dgm:prSet/>
      <dgm:spPr/>
      <dgm:t>
        <a:bodyPr/>
        <a:lstStyle/>
        <a:p>
          <a:endParaRPr lang="en-US"/>
        </a:p>
      </dgm:t>
    </dgm:pt>
    <dgm:pt modelId="{7C6FB1EA-A6D3-4FEB-B7F1-EC3D47110518}" type="sibTrans" cxnId="{5B96DD94-93CD-422D-A1F1-2DB096174411}">
      <dgm:prSet/>
      <dgm:spPr/>
      <dgm:t>
        <a:bodyPr/>
        <a:lstStyle/>
        <a:p>
          <a:endParaRPr lang="en-US"/>
        </a:p>
      </dgm:t>
    </dgm:pt>
    <dgm:pt modelId="{6D73F2C4-E41E-4695-A348-5C50A90DE8EE}">
      <dgm:prSet phldrT="[Text]"/>
      <dgm:spPr>
        <a:solidFill>
          <a:srgbClr val="DD6262"/>
        </a:solidFill>
        <a:ln>
          <a:solidFill>
            <a:srgbClr val="DD6262"/>
          </a:solidFill>
        </a:ln>
      </dgm:spPr>
      <dgm:t>
        <a:bodyPr/>
        <a:lstStyle/>
        <a:p>
          <a:r>
            <a:rPr lang="en-US" dirty="0" smtClean="0"/>
            <a:t>Where is bundling?</a:t>
          </a:r>
          <a:endParaRPr lang="en-US" dirty="0"/>
        </a:p>
      </dgm:t>
    </dgm:pt>
    <dgm:pt modelId="{A906D28B-02C7-459E-8025-177DF09D2A74}" type="parTrans" cxnId="{15D5B170-1149-4EAA-9443-9A84C3229DCC}">
      <dgm:prSet/>
      <dgm:spPr/>
      <dgm:t>
        <a:bodyPr/>
        <a:lstStyle/>
        <a:p>
          <a:endParaRPr lang="en-US"/>
        </a:p>
      </dgm:t>
    </dgm:pt>
    <dgm:pt modelId="{086C9CD4-0496-4403-AA7F-B1E0EBDCC75F}" type="sibTrans" cxnId="{15D5B170-1149-4EAA-9443-9A84C3229DCC}">
      <dgm:prSet/>
      <dgm:spPr/>
      <dgm:t>
        <a:bodyPr/>
        <a:lstStyle/>
        <a:p>
          <a:endParaRPr lang="en-US"/>
        </a:p>
      </dgm:t>
    </dgm:pt>
    <dgm:pt modelId="{E1D1350A-9ECB-4F75-81E9-23108EA8C9A1}">
      <dgm:prSet phldrT="[Text]"/>
      <dgm:spPr/>
      <dgm:t>
        <a:bodyPr/>
        <a:lstStyle/>
        <a:p>
          <a:r>
            <a:rPr lang="en-GB" dirty="0" smtClean="0"/>
            <a:t>Bundling is quite frequently seen in outsourced offerings, and at the beginning and end of whatever GVC is being examined</a:t>
          </a:r>
          <a:endParaRPr lang="en-US" dirty="0"/>
        </a:p>
      </dgm:t>
    </dgm:pt>
    <dgm:pt modelId="{E61029AF-5774-4AC7-8235-A029C9D1999B}" type="parTrans" cxnId="{C57BA256-101F-4BE4-B770-9E0569B7D161}">
      <dgm:prSet/>
      <dgm:spPr/>
      <dgm:t>
        <a:bodyPr/>
        <a:lstStyle/>
        <a:p>
          <a:endParaRPr lang="en-US"/>
        </a:p>
      </dgm:t>
    </dgm:pt>
    <dgm:pt modelId="{13A9F89A-F9B8-44B6-929A-A02E5077318B}" type="sibTrans" cxnId="{C57BA256-101F-4BE4-B770-9E0569B7D161}">
      <dgm:prSet/>
      <dgm:spPr/>
      <dgm:t>
        <a:bodyPr/>
        <a:lstStyle/>
        <a:p>
          <a:endParaRPr lang="en-US"/>
        </a:p>
      </dgm:t>
    </dgm:pt>
    <dgm:pt modelId="{73DFD87B-D738-480D-B64B-C071060A8894}">
      <dgm:prSet phldrT="[Text]"/>
      <dgm:spPr>
        <a:solidFill>
          <a:srgbClr val="DD6262"/>
        </a:solidFill>
        <a:ln>
          <a:solidFill>
            <a:srgbClr val="DD6262"/>
          </a:solidFill>
        </a:ln>
      </dgm:spPr>
      <dgm:t>
        <a:bodyPr/>
        <a:lstStyle/>
        <a:p>
          <a:r>
            <a:rPr lang="en-US" dirty="0" smtClean="0"/>
            <a:t>Functions of bundling</a:t>
          </a:r>
          <a:endParaRPr lang="en-US" dirty="0"/>
        </a:p>
      </dgm:t>
    </dgm:pt>
    <dgm:pt modelId="{D7EA3A85-F063-4EFB-AA6C-15B317804391}" type="parTrans" cxnId="{79FDAA5E-7936-492F-9082-2120380E16D2}">
      <dgm:prSet/>
      <dgm:spPr/>
      <dgm:t>
        <a:bodyPr/>
        <a:lstStyle/>
        <a:p>
          <a:endParaRPr lang="en-US"/>
        </a:p>
      </dgm:t>
    </dgm:pt>
    <dgm:pt modelId="{41AB2D77-9701-4EBD-93AB-703F2728F254}" type="sibTrans" cxnId="{79FDAA5E-7936-492F-9082-2120380E16D2}">
      <dgm:prSet/>
      <dgm:spPr/>
      <dgm:t>
        <a:bodyPr/>
        <a:lstStyle/>
        <a:p>
          <a:endParaRPr lang="en-US"/>
        </a:p>
      </dgm:t>
    </dgm:pt>
    <dgm:pt modelId="{0C10B421-304C-4E2F-82A7-054386B3D5DC}">
      <dgm:prSet phldrT="[Text]"/>
      <dgm:spPr/>
      <dgm:t>
        <a:bodyPr/>
        <a:lstStyle/>
        <a:p>
          <a:r>
            <a:rPr lang="en-GB" dirty="0" smtClean="0"/>
            <a:t>Differentiate products and accrue more value addition</a:t>
          </a:r>
          <a:endParaRPr lang="en-US" dirty="0"/>
        </a:p>
      </dgm:t>
    </dgm:pt>
    <dgm:pt modelId="{77A068B0-4CB4-4A40-AC29-C38226805439}" type="parTrans" cxnId="{1D6653CD-4C28-4725-BFFC-575DD69E513F}">
      <dgm:prSet/>
      <dgm:spPr/>
      <dgm:t>
        <a:bodyPr/>
        <a:lstStyle/>
        <a:p>
          <a:endParaRPr lang="en-US"/>
        </a:p>
      </dgm:t>
    </dgm:pt>
    <dgm:pt modelId="{70FD4440-B9CC-4FA9-80AC-6DF6AA192EB6}" type="sibTrans" cxnId="{1D6653CD-4C28-4725-BFFC-575DD69E513F}">
      <dgm:prSet/>
      <dgm:spPr/>
      <dgm:t>
        <a:bodyPr/>
        <a:lstStyle/>
        <a:p>
          <a:endParaRPr lang="en-US"/>
        </a:p>
      </dgm:t>
    </dgm:pt>
    <dgm:pt modelId="{6342029A-34B3-4785-A29F-125A41119CC0}">
      <dgm:prSet/>
      <dgm:spPr/>
      <dgm:t>
        <a:bodyPr/>
        <a:lstStyle/>
        <a:p>
          <a:r>
            <a:rPr lang="en-GB" dirty="0" smtClean="0"/>
            <a:t>Facilitate cost-minimizing mixes where scale of component supply a factor</a:t>
          </a:r>
        </a:p>
      </dgm:t>
    </dgm:pt>
    <dgm:pt modelId="{0969D17D-2E83-4536-9793-8FDC6F5F60D9}" type="parTrans" cxnId="{D7521DBB-E431-4680-9DE2-925E4DA7511A}">
      <dgm:prSet/>
      <dgm:spPr/>
      <dgm:t>
        <a:bodyPr/>
        <a:lstStyle/>
        <a:p>
          <a:endParaRPr lang="en-US"/>
        </a:p>
      </dgm:t>
    </dgm:pt>
    <dgm:pt modelId="{055CA48A-2B0B-4229-B983-E40183C5F272}" type="sibTrans" cxnId="{D7521DBB-E431-4680-9DE2-925E4DA7511A}">
      <dgm:prSet/>
      <dgm:spPr/>
      <dgm:t>
        <a:bodyPr/>
        <a:lstStyle/>
        <a:p>
          <a:endParaRPr lang="en-US"/>
        </a:p>
      </dgm:t>
    </dgm:pt>
    <dgm:pt modelId="{58AD93DA-FDEF-4530-8993-C851039D978A}">
      <dgm:prSet/>
      <dgm:spPr/>
      <dgm:t>
        <a:bodyPr/>
        <a:lstStyle/>
        <a:p>
          <a:r>
            <a:rPr lang="en-GB" dirty="0" smtClean="0"/>
            <a:t>Confer tradability on otherwise non-tradable services</a:t>
          </a:r>
          <a:endParaRPr lang="en-US" dirty="0"/>
        </a:p>
      </dgm:t>
    </dgm:pt>
    <dgm:pt modelId="{3552B943-BACF-4A36-9DEC-58FD5FB215A4}" type="parTrans" cxnId="{3882A1F9-2FD1-4A51-ACCB-6E7272BBAE29}">
      <dgm:prSet/>
      <dgm:spPr/>
      <dgm:t>
        <a:bodyPr/>
        <a:lstStyle/>
        <a:p>
          <a:endParaRPr lang="en-US"/>
        </a:p>
      </dgm:t>
    </dgm:pt>
    <dgm:pt modelId="{261174B5-3006-4F0A-9833-DFECE65519DB}" type="sibTrans" cxnId="{3882A1F9-2FD1-4A51-ACCB-6E7272BBAE29}">
      <dgm:prSet/>
      <dgm:spPr/>
      <dgm:t>
        <a:bodyPr/>
        <a:lstStyle/>
        <a:p>
          <a:endParaRPr lang="en-US"/>
        </a:p>
      </dgm:t>
    </dgm:pt>
    <dgm:pt modelId="{BE7DD0A2-EC9C-456A-BC2A-963EEEB583CB}">
      <dgm:prSet/>
      <dgm:spPr>
        <a:solidFill>
          <a:srgbClr val="DD6262"/>
        </a:solidFill>
        <a:ln>
          <a:solidFill>
            <a:srgbClr val="DD6262"/>
          </a:solidFill>
        </a:ln>
      </dgm:spPr>
      <dgm:t>
        <a:bodyPr/>
        <a:lstStyle/>
        <a:p>
          <a:r>
            <a:rPr lang="en-GB" smtClean="0"/>
            <a:t>Innovation and bundling may well go together</a:t>
          </a:r>
          <a:endParaRPr lang="en-US"/>
        </a:p>
      </dgm:t>
    </dgm:pt>
    <dgm:pt modelId="{44AEBB0D-F5FF-4C2A-AA55-BF9E3CCC6432}" type="parTrans" cxnId="{A35FDA99-BAAA-473E-8D24-8CD27F2373DA}">
      <dgm:prSet/>
      <dgm:spPr/>
      <dgm:t>
        <a:bodyPr/>
        <a:lstStyle/>
        <a:p>
          <a:endParaRPr lang="en-US"/>
        </a:p>
      </dgm:t>
    </dgm:pt>
    <dgm:pt modelId="{F6684B03-D083-4C9C-A703-BB3A61143300}" type="sibTrans" cxnId="{A35FDA99-BAAA-473E-8D24-8CD27F2373DA}">
      <dgm:prSet/>
      <dgm:spPr/>
      <dgm:t>
        <a:bodyPr/>
        <a:lstStyle/>
        <a:p>
          <a:endParaRPr lang="en-US"/>
        </a:p>
      </dgm:t>
    </dgm:pt>
    <dgm:pt modelId="{1595822D-17DA-43A6-A57B-C77024030220}" type="pres">
      <dgm:prSet presAssocID="{4426998C-FA4E-4A69-B366-9793C3269A2C}" presName="linear" presStyleCnt="0">
        <dgm:presLayoutVars>
          <dgm:animLvl val="lvl"/>
          <dgm:resizeHandles val="exact"/>
        </dgm:presLayoutVars>
      </dgm:prSet>
      <dgm:spPr/>
      <dgm:t>
        <a:bodyPr/>
        <a:lstStyle/>
        <a:p>
          <a:endParaRPr lang="en-US"/>
        </a:p>
      </dgm:t>
    </dgm:pt>
    <dgm:pt modelId="{2FF6EFD0-D58B-4223-999C-49634DA44FC2}" type="pres">
      <dgm:prSet presAssocID="{1BF1B898-6281-44A6-9F2F-D394309AB9A7}" presName="parentText" presStyleLbl="node1" presStyleIdx="0" presStyleCnt="4" custLinFactNeighborX="121" custLinFactNeighborY="-5326">
        <dgm:presLayoutVars>
          <dgm:chMax val="0"/>
          <dgm:bulletEnabled val="1"/>
        </dgm:presLayoutVars>
      </dgm:prSet>
      <dgm:spPr/>
      <dgm:t>
        <a:bodyPr/>
        <a:lstStyle/>
        <a:p>
          <a:endParaRPr lang="en-US"/>
        </a:p>
      </dgm:t>
    </dgm:pt>
    <dgm:pt modelId="{85FF550A-92B6-41F1-B23C-6C70BE7A778E}" type="pres">
      <dgm:prSet presAssocID="{1BF1B898-6281-44A6-9F2F-D394309AB9A7}" presName="childText" presStyleLbl="revTx" presStyleIdx="0" presStyleCnt="3">
        <dgm:presLayoutVars>
          <dgm:bulletEnabled val="1"/>
        </dgm:presLayoutVars>
      </dgm:prSet>
      <dgm:spPr/>
      <dgm:t>
        <a:bodyPr/>
        <a:lstStyle/>
        <a:p>
          <a:endParaRPr lang="en-US"/>
        </a:p>
      </dgm:t>
    </dgm:pt>
    <dgm:pt modelId="{B4B9FD53-624F-4F86-8064-E91551AD216A}" type="pres">
      <dgm:prSet presAssocID="{6D73F2C4-E41E-4695-A348-5C50A90DE8EE}" presName="parentText" presStyleLbl="node1" presStyleIdx="1" presStyleCnt="4">
        <dgm:presLayoutVars>
          <dgm:chMax val="0"/>
          <dgm:bulletEnabled val="1"/>
        </dgm:presLayoutVars>
      </dgm:prSet>
      <dgm:spPr/>
      <dgm:t>
        <a:bodyPr/>
        <a:lstStyle/>
        <a:p>
          <a:endParaRPr lang="en-US"/>
        </a:p>
      </dgm:t>
    </dgm:pt>
    <dgm:pt modelId="{5E11209E-6703-4D80-B276-89FAD323D300}" type="pres">
      <dgm:prSet presAssocID="{6D73F2C4-E41E-4695-A348-5C50A90DE8EE}" presName="childText" presStyleLbl="revTx" presStyleIdx="1" presStyleCnt="3">
        <dgm:presLayoutVars>
          <dgm:bulletEnabled val="1"/>
        </dgm:presLayoutVars>
      </dgm:prSet>
      <dgm:spPr/>
      <dgm:t>
        <a:bodyPr/>
        <a:lstStyle/>
        <a:p>
          <a:endParaRPr lang="en-US"/>
        </a:p>
      </dgm:t>
    </dgm:pt>
    <dgm:pt modelId="{349C2F50-032A-4AA3-B100-EBC684C50710}" type="pres">
      <dgm:prSet presAssocID="{73DFD87B-D738-480D-B64B-C071060A8894}" presName="parentText" presStyleLbl="node1" presStyleIdx="2" presStyleCnt="4">
        <dgm:presLayoutVars>
          <dgm:chMax val="0"/>
          <dgm:bulletEnabled val="1"/>
        </dgm:presLayoutVars>
      </dgm:prSet>
      <dgm:spPr/>
      <dgm:t>
        <a:bodyPr/>
        <a:lstStyle/>
        <a:p>
          <a:endParaRPr lang="en-US"/>
        </a:p>
      </dgm:t>
    </dgm:pt>
    <dgm:pt modelId="{A6E1E354-1325-479C-A13E-0FCBACCC3C78}" type="pres">
      <dgm:prSet presAssocID="{73DFD87B-D738-480D-B64B-C071060A8894}" presName="childText" presStyleLbl="revTx" presStyleIdx="2" presStyleCnt="3">
        <dgm:presLayoutVars>
          <dgm:bulletEnabled val="1"/>
        </dgm:presLayoutVars>
      </dgm:prSet>
      <dgm:spPr/>
      <dgm:t>
        <a:bodyPr/>
        <a:lstStyle/>
        <a:p>
          <a:endParaRPr lang="en-US"/>
        </a:p>
      </dgm:t>
    </dgm:pt>
    <dgm:pt modelId="{718FB29D-CA9E-4CC4-A770-EFE1FB0CB83D}" type="pres">
      <dgm:prSet presAssocID="{BE7DD0A2-EC9C-456A-BC2A-963EEEB583CB}" presName="parentText" presStyleLbl="node1" presStyleIdx="3" presStyleCnt="4">
        <dgm:presLayoutVars>
          <dgm:chMax val="0"/>
          <dgm:bulletEnabled val="1"/>
        </dgm:presLayoutVars>
      </dgm:prSet>
      <dgm:spPr/>
      <dgm:t>
        <a:bodyPr/>
        <a:lstStyle/>
        <a:p>
          <a:endParaRPr lang="en-US"/>
        </a:p>
      </dgm:t>
    </dgm:pt>
  </dgm:ptLst>
  <dgm:cxnLst>
    <dgm:cxn modelId="{F1D365A8-893D-4950-A743-E82D29C47C68}" type="presOf" srcId="{58AD93DA-FDEF-4530-8993-C851039D978A}" destId="{A6E1E354-1325-479C-A13E-0FCBACCC3C78}" srcOrd="0" destOrd="2" presId="urn:microsoft.com/office/officeart/2005/8/layout/vList2"/>
    <dgm:cxn modelId="{1D6653CD-4C28-4725-BFFC-575DD69E513F}" srcId="{73DFD87B-D738-480D-B64B-C071060A8894}" destId="{0C10B421-304C-4E2F-82A7-054386B3D5DC}" srcOrd="0" destOrd="0" parTransId="{77A068B0-4CB4-4A40-AC29-C38226805439}" sibTransId="{70FD4440-B9CC-4FA9-80AC-6DF6AA192EB6}"/>
    <dgm:cxn modelId="{863B8E03-5F18-41F3-87A1-5BA3EE57F062}" type="presOf" srcId="{0C10B421-304C-4E2F-82A7-054386B3D5DC}" destId="{A6E1E354-1325-479C-A13E-0FCBACCC3C78}" srcOrd="0" destOrd="0" presId="urn:microsoft.com/office/officeart/2005/8/layout/vList2"/>
    <dgm:cxn modelId="{EA00CD5D-B9EC-4C34-9ABF-A6B98606AB98}" type="presOf" srcId="{6D73F2C4-E41E-4695-A348-5C50A90DE8EE}" destId="{B4B9FD53-624F-4F86-8064-E91551AD216A}" srcOrd="0" destOrd="0" presId="urn:microsoft.com/office/officeart/2005/8/layout/vList2"/>
    <dgm:cxn modelId="{85E23207-0A90-4F46-8403-09368A7AC046}" type="presOf" srcId="{8382F1DE-FB1C-429C-BC3B-7D6A95073E55}" destId="{85FF550A-92B6-41F1-B23C-6C70BE7A778E}" srcOrd="0" destOrd="0" presId="urn:microsoft.com/office/officeart/2005/8/layout/vList2"/>
    <dgm:cxn modelId="{5B96DD94-93CD-422D-A1F1-2DB096174411}" srcId="{1BF1B898-6281-44A6-9F2F-D394309AB9A7}" destId="{8382F1DE-FB1C-429C-BC3B-7D6A95073E55}" srcOrd="0" destOrd="0" parTransId="{1EFCE27D-C35D-4C8B-A37E-2C40B3E5A628}" sibTransId="{7C6FB1EA-A6D3-4FEB-B7F1-EC3D47110518}"/>
    <dgm:cxn modelId="{63E2240D-5679-4E27-AAB8-1CA4F3551102}" type="presOf" srcId="{1BF1B898-6281-44A6-9F2F-D394309AB9A7}" destId="{2FF6EFD0-D58B-4223-999C-49634DA44FC2}" srcOrd="0" destOrd="0" presId="urn:microsoft.com/office/officeart/2005/8/layout/vList2"/>
    <dgm:cxn modelId="{C57BA256-101F-4BE4-B770-9E0569B7D161}" srcId="{6D73F2C4-E41E-4695-A348-5C50A90DE8EE}" destId="{E1D1350A-9ECB-4F75-81E9-23108EA8C9A1}" srcOrd="0" destOrd="0" parTransId="{E61029AF-5774-4AC7-8235-A029C9D1999B}" sibTransId="{13A9F89A-F9B8-44B6-929A-A02E5077318B}"/>
    <dgm:cxn modelId="{15D5B170-1149-4EAA-9443-9A84C3229DCC}" srcId="{4426998C-FA4E-4A69-B366-9793C3269A2C}" destId="{6D73F2C4-E41E-4695-A348-5C50A90DE8EE}" srcOrd="1" destOrd="0" parTransId="{A906D28B-02C7-459E-8025-177DF09D2A74}" sibTransId="{086C9CD4-0496-4403-AA7F-B1E0EBDCC75F}"/>
    <dgm:cxn modelId="{6B4E6547-B876-4037-BAF1-0936099FE95D}" type="presOf" srcId="{BE7DD0A2-EC9C-456A-BC2A-963EEEB583CB}" destId="{718FB29D-CA9E-4CC4-A770-EFE1FB0CB83D}" srcOrd="0" destOrd="0" presId="urn:microsoft.com/office/officeart/2005/8/layout/vList2"/>
    <dgm:cxn modelId="{79FDAA5E-7936-492F-9082-2120380E16D2}" srcId="{4426998C-FA4E-4A69-B366-9793C3269A2C}" destId="{73DFD87B-D738-480D-B64B-C071060A8894}" srcOrd="2" destOrd="0" parTransId="{D7EA3A85-F063-4EFB-AA6C-15B317804391}" sibTransId="{41AB2D77-9701-4EBD-93AB-703F2728F254}"/>
    <dgm:cxn modelId="{1BA27247-5DE3-410E-9920-7FC4A46E9880}" srcId="{4426998C-FA4E-4A69-B366-9793C3269A2C}" destId="{1BF1B898-6281-44A6-9F2F-D394309AB9A7}" srcOrd="0" destOrd="0" parTransId="{58783124-64FE-4369-A02F-6FCC608E7944}" sibTransId="{63A1A71D-68C0-4804-ACED-1473DBCE1B39}"/>
    <dgm:cxn modelId="{B161DFA0-0263-42B7-992C-5A371FB2B782}" type="presOf" srcId="{6342029A-34B3-4785-A29F-125A41119CC0}" destId="{A6E1E354-1325-479C-A13E-0FCBACCC3C78}" srcOrd="0" destOrd="1" presId="urn:microsoft.com/office/officeart/2005/8/layout/vList2"/>
    <dgm:cxn modelId="{2C1ED144-2A5E-4F5E-962F-94D21C7CAF4A}" type="presOf" srcId="{4426998C-FA4E-4A69-B366-9793C3269A2C}" destId="{1595822D-17DA-43A6-A57B-C77024030220}" srcOrd="0" destOrd="0" presId="urn:microsoft.com/office/officeart/2005/8/layout/vList2"/>
    <dgm:cxn modelId="{C9BE8BCA-73F3-41A6-8693-5A5A183E8A80}" type="presOf" srcId="{E1D1350A-9ECB-4F75-81E9-23108EA8C9A1}" destId="{5E11209E-6703-4D80-B276-89FAD323D300}" srcOrd="0" destOrd="0" presId="urn:microsoft.com/office/officeart/2005/8/layout/vList2"/>
    <dgm:cxn modelId="{D7521DBB-E431-4680-9DE2-925E4DA7511A}" srcId="{73DFD87B-D738-480D-B64B-C071060A8894}" destId="{6342029A-34B3-4785-A29F-125A41119CC0}" srcOrd="1" destOrd="0" parTransId="{0969D17D-2E83-4536-9793-8FDC6F5F60D9}" sibTransId="{055CA48A-2B0B-4229-B983-E40183C5F272}"/>
    <dgm:cxn modelId="{A35FDA99-BAAA-473E-8D24-8CD27F2373DA}" srcId="{4426998C-FA4E-4A69-B366-9793C3269A2C}" destId="{BE7DD0A2-EC9C-456A-BC2A-963EEEB583CB}" srcOrd="3" destOrd="0" parTransId="{44AEBB0D-F5FF-4C2A-AA55-BF9E3CCC6432}" sibTransId="{F6684B03-D083-4C9C-A703-BB3A61143300}"/>
    <dgm:cxn modelId="{FCD1186B-76C5-4E30-BAAC-06ECAFD728AA}" type="presOf" srcId="{73DFD87B-D738-480D-B64B-C071060A8894}" destId="{349C2F50-032A-4AA3-B100-EBC684C50710}" srcOrd="0" destOrd="0" presId="urn:microsoft.com/office/officeart/2005/8/layout/vList2"/>
    <dgm:cxn modelId="{3882A1F9-2FD1-4A51-ACCB-6E7272BBAE29}" srcId="{73DFD87B-D738-480D-B64B-C071060A8894}" destId="{58AD93DA-FDEF-4530-8993-C851039D978A}" srcOrd="2" destOrd="0" parTransId="{3552B943-BACF-4A36-9DEC-58FD5FB215A4}" sibTransId="{261174B5-3006-4F0A-9833-DFECE65519DB}"/>
    <dgm:cxn modelId="{46EAFD86-C8EE-4837-A2E8-D1677FC218D9}" type="presParOf" srcId="{1595822D-17DA-43A6-A57B-C77024030220}" destId="{2FF6EFD0-D58B-4223-999C-49634DA44FC2}" srcOrd="0" destOrd="0" presId="urn:microsoft.com/office/officeart/2005/8/layout/vList2"/>
    <dgm:cxn modelId="{F0533898-030C-4BAC-B717-FB19974EE444}" type="presParOf" srcId="{1595822D-17DA-43A6-A57B-C77024030220}" destId="{85FF550A-92B6-41F1-B23C-6C70BE7A778E}" srcOrd="1" destOrd="0" presId="urn:microsoft.com/office/officeart/2005/8/layout/vList2"/>
    <dgm:cxn modelId="{CDE86EAC-EC46-4C2F-A916-DD23E3C20231}" type="presParOf" srcId="{1595822D-17DA-43A6-A57B-C77024030220}" destId="{B4B9FD53-624F-4F86-8064-E91551AD216A}" srcOrd="2" destOrd="0" presId="urn:microsoft.com/office/officeart/2005/8/layout/vList2"/>
    <dgm:cxn modelId="{34B53B4A-2DDE-4FA1-A969-703402AFF801}" type="presParOf" srcId="{1595822D-17DA-43A6-A57B-C77024030220}" destId="{5E11209E-6703-4D80-B276-89FAD323D300}" srcOrd="3" destOrd="0" presId="urn:microsoft.com/office/officeart/2005/8/layout/vList2"/>
    <dgm:cxn modelId="{17226A0A-2D52-4A8C-BAE6-76CAAB11A2A7}" type="presParOf" srcId="{1595822D-17DA-43A6-A57B-C77024030220}" destId="{349C2F50-032A-4AA3-B100-EBC684C50710}" srcOrd="4" destOrd="0" presId="urn:microsoft.com/office/officeart/2005/8/layout/vList2"/>
    <dgm:cxn modelId="{6ED57358-483F-4523-8209-ED35639B771A}" type="presParOf" srcId="{1595822D-17DA-43A6-A57B-C77024030220}" destId="{A6E1E354-1325-479C-A13E-0FCBACCC3C78}" srcOrd="5" destOrd="0" presId="urn:microsoft.com/office/officeart/2005/8/layout/vList2"/>
    <dgm:cxn modelId="{2742C992-095B-4188-BBAE-B3882E23DD26}" type="presParOf" srcId="{1595822D-17DA-43A6-A57B-C77024030220}" destId="{718FB29D-CA9E-4CC4-A770-EFE1FB0CB83D}"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426998C-FA4E-4A69-B366-9793C3269A2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BF1B898-6281-44A6-9F2F-D394309AB9A7}">
      <dgm:prSet phldrT="[Text]" custT="1"/>
      <dgm:spPr>
        <a:solidFill>
          <a:srgbClr val="DD6262"/>
        </a:solidFill>
        <a:ln>
          <a:solidFill>
            <a:srgbClr val="DD6262"/>
          </a:solidFill>
        </a:ln>
      </dgm:spPr>
      <dgm:t>
        <a:bodyPr/>
        <a:lstStyle/>
        <a:p>
          <a:r>
            <a:rPr lang="en-GB" sz="2400" dirty="0" smtClean="0"/>
            <a:t>How frequent is outsourcing on GVCs?</a:t>
          </a:r>
          <a:endParaRPr lang="en-US" sz="2400" dirty="0"/>
        </a:p>
      </dgm:t>
    </dgm:pt>
    <dgm:pt modelId="{58783124-64FE-4369-A02F-6FCC608E7944}" type="parTrans" cxnId="{1BA27247-5DE3-410E-9920-7FC4A46E9880}">
      <dgm:prSet/>
      <dgm:spPr/>
      <dgm:t>
        <a:bodyPr/>
        <a:lstStyle/>
        <a:p>
          <a:endParaRPr lang="en-US"/>
        </a:p>
      </dgm:t>
    </dgm:pt>
    <dgm:pt modelId="{63A1A71D-68C0-4804-ACED-1473DBCE1B39}" type="sibTrans" cxnId="{1BA27247-5DE3-410E-9920-7FC4A46E9880}">
      <dgm:prSet/>
      <dgm:spPr/>
      <dgm:t>
        <a:bodyPr/>
        <a:lstStyle/>
        <a:p>
          <a:endParaRPr lang="en-US"/>
        </a:p>
      </dgm:t>
    </dgm:pt>
    <dgm:pt modelId="{6D73F2C4-E41E-4695-A348-5C50A90DE8EE}">
      <dgm:prSet phldrT="[Text]" custT="1"/>
      <dgm:spPr>
        <a:solidFill>
          <a:srgbClr val="DD6262"/>
        </a:solidFill>
        <a:ln>
          <a:solidFill>
            <a:srgbClr val="DD6262"/>
          </a:solidFill>
        </a:ln>
      </dgm:spPr>
      <dgm:t>
        <a:bodyPr/>
        <a:lstStyle/>
        <a:p>
          <a:r>
            <a:rPr lang="en-GB" sz="2400" dirty="0" smtClean="0"/>
            <a:t>Some reasons for outsourcing</a:t>
          </a:r>
          <a:endParaRPr lang="en-US" sz="2400" dirty="0"/>
        </a:p>
      </dgm:t>
    </dgm:pt>
    <dgm:pt modelId="{A906D28B-02C7-459E-8025-177DF09D2A74}" type="parTrans" cxnId="{15D5B170-1149-4EAA-9443-9A84C3229DCC}">
      <dgm:prSet/>
      <dgm:spPr/>
      <dgm:t>
        <a:bodyPr/>
        <a:lstStyle/>
        <a:p>
          <a:endParaRPr lang="en-US"/>
        </a:p>
      </dgm:t>
    </dgm:pt>
    <dgm:pt modelId="{086C9CD4-0496-4403-AA7F-B1E0EBDCC75F}" type="sibTrans" cxnId="{15D5B170-1149-4EAA-9443-9A84C3229DCC}">
      <dgm:prSet/>
      <dgm:spPr/>
      <dgm:t>
        <a:bodyPr/>
        <a:lstStyle/>
        <a:p>
          <a:endParaRPr lang="en-US"/>
        </a:p>
      </dgm:t>
    </dgm:pt>
    <dgm:pt modelId="{E1D1350A-9ECB-4F75-81E9-23108EA8C9A1}">
      <dgm:prSet phldrT="[Text]" custT="1"/>
      <dgm:spPr/>
      <dgm:t>
        <a:bodyPr/>
        <a:lstStyle/>
        <a:p>
          <a:r>
            <a:rPr lang="en-GB" sz="1800" dirty="0" smtClean="0"/>
            <a:t>Standard cost (competitiveness) considerations</a:t>
          </a:r>
          <a:endParaRPr lang="en-US" sz="1800" dirty="0"/>
        </a:p>
      </dgm:t>
    </dgm:pt>
    <dgm:pt modelId="{E61029AF-5774-4AC7-8235-A029C9D1999B}" type="parTrans" cxnId="{C57BA256-101F-4BE4-B770-9E0569B7D161}">
      <dgm:prSet/>
      <dgm:spPr/>
      <dgm:t>
        <a:bodyPr/>
        <a:lstStyle/>
        <a:p>
          <a:endParaRPr lang="en-US"/>
        </a:p>
      </dgm:t>
    </dgm:pt>
    <dgm:pt modelId="{13A9F89A-F9B8-44B6-929A-A02E5077318B}" type="sibTrans" cxnId="{C57BA256-101F-4BE4-B770-9E0569B7D161}">
      <dgm:prSet/>
      <dgm:spPr/>
      <dgm:t>
        <a:bodyPr/>
        <a:lstStyle/>
        <a:p>
          <a:endParaRPr lang="en-US"/>
        </a:p>
      </dgm:t>
    </dgm:pt>
    <dgm:pt modelId="{73DFD87B-D738-480D-B64B-C071060A8894}">
      <dgm:prSet phldrT="[Text]" custT="1"/>
      <dgm:spPr>
        <a:solidFill>
          <a:srgbClr val="DD6262"/>
        </a:solidFill>
        <a:ln>
          <a:solidFill>
            <a:srgbClr val="DD6262"/>
          </a:solidFill>
        </a:ln>
      </dgm:spPr>
      <dgm:t>
        <a:bodyPr/>
        <a:lstStyle/>
        <a:p>
          <a:r>
            <a:rPr lang="en-GB" sz="2400" dirty="0" smtClean="0"/>
            <a:t>Some reasons for not outsourcing (not always cost-driven)</a:t>
          </a:r>
          <a:endParaRPr lang="en-US" sz="2400" dirty="0"/>
        </a:p>
      </dgm:t>
    </dgm:pt>
    <dgm:pt modelId="{D7EA3A85-F063-4EFB-AA6C-15B317804391}" type="parTrans" cxnId="{79FDAA5E-7936-492F-9082-2120380E16D2}">
      <dgm:prSet/>
      <dgm:spPr/>
      <dgm:t>
        <a:bodyPr/>
        <a:lstStyle/>
        <a:p>
          <a:endParaRPr lang="en-US"/>
        </a:p>
      </dgm:t>
    </dgm:pt>
    <dgm:pt modelId="{41AB2D77-9701-4EBD-93AB-703F2728F254}" type="sibTrans" cxnId="{79FDAA5E-7936-492F-9082-2120380E16D2}">
      <dgm:prSet/>
      <dgm:spPr/>
      <dgm:t>
        <a:bodyPr/>
        <a:lstStyle/>
        <a:p>
          <a:endParaRPr lang="en-US"/>
        </a:p>
      </dgm:t>
    </dgm:pt>
    <dgm:pt modelId="{0C10B421-304C-4E2F-82A7-054386B3D5DC}">
      <dgm:prSet phldrT="[Text]" custT="1"/>
      <dgm:spPr/>
      <dgm:t>
        <a:bodyPr/>
        <a:lstStyle/>
        <a:p>
          <a:r>
            <a:rPr lang="en-GB" sz="1800" dirty="0" smtClean="0"/>
            <a:t>Protection of proprietary information, pivotal pieces of the GVC</a:t>
          </a:r>
          <a:endParaRPr lang="en-US" sz="1800" dirty="0"/>
        </a:p>
      </dgm:t>
    </dgm:pt>
    <dgm:pt modelId="{77A068B0-4CB4-4A40-AC29-C38226805439}" type="parTrans" cxnId="{1D6653CD-4C28-4725-BFFC-575DD69E513F}">
      <dgm:prSet/>
      <dgm:spPr/>
      <dgm:t>
        <a:bodyPr/>
        <a:lstStyle/>
        <a:p>
          <a:endParaRPr lang="en-US"/>
        </a:p>
      </dgm:t>
    </dgm:pt>
    <dgm:pt modelId="{70FD4440-B9CC-4FA9-80AC-6DF6AA192EB6}" type="sibTrans" cxnId="{1D6653CD-4C28-4725-BFFC-575DD69E513F}">
      <dgm:prSet/>
      <dgm:spPr/>
      <dgm:t>
        <a:bodyPr/>
        <a:lstStyle/>
        <a:p>
          <a:endParaRPr lang="en-US"/>
        </a:p>
      </dgm:t>
    </dgm:pt>
    <dgm:pt modelId="{BE7DD0A2-EC9C-456A-BC2A-963EEEB583CB}">
      <dgm:prSet custT="1"/>
      <dgm:spPr>
        <a:solidFill>
          <a:srgbClr val="DD6262"/>
        </a:solidFill>
        <a:ln>
          <a:solidFill>
            <a:srgbClr val="DD6262"/>
          </a:solidFill>
        </a:ln>
      </dgm:spPr>
      <dgm:t>
        <a:bodyPr/>
        <a:lstStyle/>
        <a:p>
          <a:r>
            <a:rPr lang="en-GB" sz="2400" dirty="0" smtClean="0"/>
            <a:t>Not just a matter of cost minimisation—cost and efficiency not always the same thing</a:t>
          </a:r>
          <a:endParaRPr lang="en-US" sz="2400" dirty="0"/>
        </a:p>
      </dgm:t>
    </dgm:pt>
    <dgm:pt modelId="{44AEBB0D-F5FF-4C2A-AA55-BF9E3CCC6432}" type="parTrans" cxnId="{A35FDA99-BAAA-473E-8D24-8CD27F2373DA}">
      <dgm:prSet/>
      <dgm:spPr/>
      <dgm:t>
        <a:bodyPr/>
        <a:lstStyle/>
        <a:p>
          <a:endParaRPr lang="en-US"/>
        </a:p>
      </dgm:t>
    </dgm:pt>
    <dgm:pt modelId="{F6684B03-D083-4C9C-A703-BB3A61143300}" type="sibTrans" cxnId="{A35FDA99-BAAA-473E-8D24-8CD27F2373DA}">
      <dgm:prSet/>
      <dgm:spPr/>
      <dgm:t>
        <a:bodyPr/>
        <a:lstStyle/>
        <a:p>
          <a:endParaRPr lang="en-US"/>
        </a:p>
      </dgm:t>
    </dgm:pt>
    <dgm:pt modelId="{EC6F21E6-931B-463F-921A-A64AE426E9E3}">
      <dgm:prSet custT="1"/>
      <dgm:spPr/>
      <dgm:t>
        <a:bodyPr/>
        <a:lstStyle/>
        <a:p>
          <a:r>
            <a:rPr lang="en-GB" sz="1800" dirty="0" smtClean="0"/>
            <a:t>External scale advantages – various forms of networks, networking associated with skill sets (</a:t>
          </a:r>
          <a:r>
            <a:rPr lang="en-GB" sz="1800" dirty="0" err="1" smtClean="0"/>
            <a:t>e,g</a:t>
          </a:r>
          <a:r>
            <a:rPr lang="en-GB" sz="1800" dirty="0" smtClean="0"/>
            <a:t>, security services, recruitment, customs agents)</a:t>
          </a:r>
        </a:p>
      </dgm:t>
    </dgm:pt>
    <dgm:pt modelId="{11F1B341-ED5D-410D-BEE0-B3CD24A3016D}" type="parTrans" cxnId="{CC1222C9-092C-48E4-B61A-CABBE32A2B1D}">
      <dgm:prSet/>
      <dgm:spPr/>
      <dgm:t>
        <a:bodyPr/>
        <a:lstStyle/>
        <a:p>
          <a:endParaRPr lang="en-US"/>
        </a:p>
      </dgm:t>
    </dgm:pt>
    <dgm:pt modelId="{228F03B8-E9EC-47DF-9C89-6282D9CE8439}" type="sibTrans" cxnId="{CC1222C9-092C-48E4-B61A-CABBE32A2B1D}">
      <dgm:prSet/>
      <dgm:spPr/>
      <dgm:t>
        <a:bodyPr/>
        <a:lstStyle/>
        <a:p>
          <a:endParaRPr lang="en-US"/>
        </a:p>
      </dgm:t>
    </dgm:pt>
    <dgm:pt modelId="{038CE70B-9A07-4ECB-A278-62A5B866AAF8}">
      <dgm:prSet custT="1"/>
      <dgm:spPr/>
      <dgm:t>
        <a:bodyPr/>
        <a:lstStyle/>
        <a:p>
          <a:r>
            <a:rPr lang="en-GB" sz="1800" dirty="0" smtClean="0"/>
            <a:t>Some internal economy of scale considerations (e.g. fixed costs, </a:t>
          </a:r>
          <a:r>
            <a:rPr lang="en-GB" sz="2000" dirty="0" smtClean="0"/>
            <a:t>market size, and desire to maintain market share or product variety)  </a:t>
          </a:r>
        </a:p>
      </dgm:t>
    </dgm:pt>
    <dgm:pt modelId="{E3BA8068-FD30-4BEE-BC97-FD9D1DB23E5F}" type="parTrans" cxnId="{C701E615-FD82-4FF6-AC93-BCC9F9E08E7F}">
      <dgm:prSet/>
      <dgm:spPr/>
      <dgm:t>
        <a:bodyPr/>
        <a:lstStyle/>
        <a:p>
          <a:endParaRPr lang="en-US"/>
        </a:p>
      </dgm:t>
    </dgm:pt>
    <dgm:pt modelId="{334DBBBD-8EFE-48A0-A68C-4C44D17281BA}" type="sibTrans" cxnId="{C701E615-FD82-4FF6-AC93-BCC9F9E08E7F}">
      <dgm:prSet/>
      <dgm:spPr/>
      <dgm:t>
        <a:bodyPr/>
        <a:lstStyle/>
        <a:p>
          <a:endParaRPr lang="en-US"/>
        </a:p>
      </dgm:t>
    </dgm:pt>
    <dgm:pt modelId="{7DCEE348-C09F-463B-B7D0-EA0D038E8332}">
      <dgm:prSet phldrT="[Text]" custT="1"/>
      <dgm:spPr/>
      <dgm:t>
        <a:bodyPr/>
        <a:lstStyle/>
        <a:p>
          <a:r>
            <a:rPr lang="en-GB" sz="1800" dirty="0" smtClean="0"/>
            <a:t>Other risk management factors</a:t>
          </a:r>
          <a:endParaRPr lang="en-US" sz="1800" dirty="0"/>
        </a:p>
      </dgm:t>
    </dgm:pt>
    <dgm:pt modelId="{84AD8C0C-D125-4CA9-912D-2B9A3FE9F739}" type="parTrans" cxnId="{3AAE5EEC-8B79-4864-8B6D-FB15F93FA4A7}">
      <dgm:prSet/>
      <dgm:spPr/>
      <dgm:t>
        <a:bodyPr/>
        <a:lstStyle/>
        <a:p>
          <a:endParaRPr lang="en-US"/>
        </a:p>
      </dgm:t>
    </dgm:pt>
    <dgm:pt modelId="{31AD622E-4B6F-42BD-B76D-2F1307AEB71D}" type="sibTrans" cxnId="{3AAE5EEC-8B79-4864-8B6D-FB15F93FA4A7}">
      <dgm:prSet/>
      <dgm:spPr/>
      <dgm:t>
        <a:bodyPr/>
        <a:lstStyle/>
        <a:p>
          <a:endParaRPr lang="en-US"/>
        </a:p>
      </dgm:t>
    </dgm:pt>
    <dgm:pt modelId="{1595822D-17DA-43A6-A57B-C77024030220}" type="pres">
      <dgm:prSet presAssocID="{4426998C-FA4E-4A69-B366-9793C3269A2C}" presName="linear" presStyleCnt="0">
        <dgm:presLayoutVars>
          <dgm:animLvl val="lvl"/>
          <dgm:resizeHandles val="exact"/>
        </dgm:presLayoutVars>
      </dgm:prSet>
      <dgm:spPr/>
      <dgm:t>
        <a:bodyPr/>
        <a:lstStyle/>
        <a:p>
          <a:endParaRPr lang="en-US"/>
        </a:p>
      </dgm:t>
    </dgm:pt>
    <dgm:pt modelId="{2FF6EFD0-D58B-4223-999C-49634DA44FC2}" type="pres">
      <dgm:prSet presAssocID="{1BF1B898-6281-44A6-9F2F-D394309AB9A7}" presName="parentText" presStyleLbl="node1" presStyleIdx="0" presStyleCnt="4" custScaleY="50029" custLinFactNeighborX="121" custLinFactNeighborY="-5326">
        <dgm:presLayoutVars>
          <dgm:chMax val="0"/>
          <dgm:bulletEnabled val="1"/>
        </dgm:presLayoutVars>
      </dgm:prSet>
      <dgm:spPr/>
      <dgm:t>
        <a:bodyPr/>
        <a:lstStyle/>
        <a:p>
          <a:endParaRPr lang="en-US"/>
        </a:p>
      </dgm:t>
    </dgm:pt>
    <dgm:pt modelId="{08AF7A14-C724-4E94-84E0-DBC47FF8C218}" type="pres">
      <dgm:prSet presAssocID="{63A1A71D-68C0-4804-ACED-1473DBCE1B39}" presName="spacer" presStyleCnt="0"/>
      <dgm:spPr/>
    </dgm:pt>
    <dgm:pt modelId="{B4B9FD53-624F-4F86-8064-E91551AD216A}" type="pres">
      <dgm:prSet presAssocID="{6D73F2C4-E41E-4695-A348-5C50A90DE8EE}" presName="parentText" presStyleLbl="node1" presStyleIdx="1" presStyleCnt="4" custScaleY="50385">
        <dgm:presLayoutVars>
          <dgm:chMax val="0"/>
          <dgm:bulletEnabled val="1"/>
        </dgm:presLayoutVars>
      </dgm:prSet>
      <dgm:spPr/>
      <dgm:t>
        <a:bodyPr/>
        <a:lstStyle/>
        <a:p>
          <a:endParaRPr lang="en-US"/>
        </a:p>
      </dgm:t>
    </dgm:pt>
    <dgm:pt modelId="{5E11209E-6703-4D80-B276-89FAD323D300}" type="pres">
      <dgm:prSet presAssocID="{6D73F2C4-E41E-4695-A348-5C50A90DE8EE}" presName="childText" presStyleLbl="revTx" presStyleIdx="0" presStyleCnt="2">
        <dgm:presLayoutVars>
          <dgm:bulletEnabled val="1"/>
        </dgm:presLayoutVars>
      </dgm:prSet>
      <dgm:spPr/>
      <dgm:t>
        <a:bodyPr/>
        <a:lstStyle/>
        <a:p>
          <a:endParaRPr lang="en-US"/>
        </a:p>
      </dgm:t>
    </dgm:pt>
    <dgm:pt modelId="{349C2F50-032A-4AA3-B100-EBC684C50710}" type="pres">
      <dgm:prSet presAssocID="{73DFD87B-D738-480D-B64B-C071060A8894}" presName="parentText" presStyleLbl="node1" presStyleIdx="2" presStyleCnt="4" custScaleY="50129">
        <dgm:presLayoutVars>
          <dgm:chMax val="0"/>
          <dgm:bulletEnabled val="1"/>
        </dgm:presLayoutVars>
      </dgm:prSet>
      <dgm:spPr/>
      <dgm:t>
        <a:bodyPr/>
        <a:lstStyle/>
        <a:p>
          <a:endParaRPr lang="en-US"/>
        </a:p>
      </dgm:t>
    </dgm:pt>
    <dgm:pt modelId="{A6E1E354-1325-479C-A13E-0FCBACCC3C78}" type="pres">
      <dgm:prSet presAssocID="{73DFD87B-D738-480D-B64B-C071060A8894}" presName="childText" presStyleLbl="revTx" presStyleIdx="1" presStyleCnt="2">
        <dgm:presLayoutVars>
          <dgm:bulletEnabled val="1"/>
        </dgm:presLayoutVars>
      </dgm:prSet>
      <dgm:spPr/>
      <dgm:t>
        <a:bodyPr/>
        <a:lstStyle/>
        <a:p>
          <a:endParaRPr lang="en-US"/>
        </a:p>
      </dgm:t>
    </dgm:pt>
    <dgm:pt modelId="{718FB29D-CA9E-4CC4-A770-EFE1FB0CB83D}" type="pres">
      <dgm:prSet presAssocID="{BE7DD0A2-EC9C-456A-BC2A-963EEEB583CB}" presName="parentText" presStyleLbl="node1" presStyleIdx="3" presStyleCnt="4">
        <dgm:presLayoutVars>
          <dgm:chMax val="0"/>
          <dgm:bulletEnabled val="1"/>
        </dgm:presLayoutVars>
      </dgm:prSet>
      <dgm:spPr/>
      <dgm:t>
        <a:bodyPr/>
        <a:lstStyle/>
        <a:p>
          <a:endParaRPr lang="en-US"/>
        </a:p>
      </dgm:t>
    </dgm:pt>
  </dgm:ptLst>
  <dgm:cxnLst>
    <dgm:cxn modelId="{1D6653CD-4C28-4725-BFFC-575DD69E513F}" srcId="{73DFD87B-D738-480D-B64B-C071060A8894}" destId="{0C10B421-304C-4E2F-82A7-054386B3D5DC}" srcOrd="0" destOrd="0" parTransId="{77A068B0-4CB4-4A40-AC29-C38226805439}" sibTransId="{70FD4440-B9CC-4FA9-80AC-6DF6AA192EB6}"/>
    <dgm:cxn modelId="{1BBD8195-388B-45A2-8BF5-106359A05AE9}" type="presOf" srcId="{7DCEE348-C09F-463B-B7D0-EA0D038E8332}" destId="{A6E1E354-1325-479C-A13E-0FCBACCC3C78}" srcOrd="0" destOrd="1" presId="urn:microsoft.com/office/officeart/2005/8/layout/vList2"/>
    <dgm:cxn modelId="{2ADEA857-D1D0-4370-A1FD-C7E0D9CD12BC}" type="presOf" srcId="{1BF1B898-6281-44A6-9F2F-D394309AB9A7}" destId="{2FF6EFD0-D58B-4223-999C-49634DA44FC2}" srcOrd="0" destOrd="0" presId="urn:microsoft.com/office/officeart/2005/8/layout/vList2"/>
    <dgm:cxn modelId="{F58EDB1C-9FDB-4C97-959A-762DCB481A74}" type="presOf" srcId="{0C10B421-304C-4E2F-82A7-054386B3D5DC}" destId="{A6E1E354-1325-479C-A13E-0FCBACCC3C78}" srcOrd="0" destOrd="0" presId="urn:microsoft.com/office/officeart/2005/8/layout/vList2"/>
    <dgm:cxn modelId="{B47862B2-6C9A-4E3F-9D17-E0EB272B84D9}" type="presOf" srcId="{BE7DD0A2-EC9C-456A-BC2A-963EEEB583CB}" destId="{718FB29D-CA9E-4CC4-A770-EFE1FB0CB83D}" srcOrd="0" destOrd="0" presId="urn:microsoft.com/office/officeart/2005/8/layout/vList2"/>
    <dgm:cxn modelId="{C57BA256-101F-4BE4-B770-9E0569B7D161}" srcId="{6D73F2C4-E41E-4695-A348-5C50A90DE8EE}" destId="{E1D1350A-9ECB-4F75-81E9-23108EA8C9A1}" srcOrd="0" destOrd="0" parTransId="{E61029AF-5774-4AC7-8235-A029C9D1999B}" sibTransId="{13A9F89A-F9B8-44B6-929A-A02E5077318B}"/>
    <dgm:cxn modelId="{15D5B170-1149-4EAA-9443-9A84C3229DCC}" srcId="{4426998C-FA4E-4A69-B366-9793C3269A2C}" destId="{6D73F2C4-E41E-4695-A348-5C50A90DE8EE}" srcOrd="1" destOrd="0" parTransId="{A906D28B-02C7-459E-8025-177DF09D2A74}" sibTransId="{086C9CD4-0496-4403-AA7F-B1E0EBDCC75F}"/>
    <dgm:cxn modelId="{79FDAA5E-7936-492F-9082-2120380E16D2}" srcId="{4426998C-FA4E-4A69-B366-9793C3269A2C}" destId="{73DFD87B-D738-480D-B64B-C071060A8894}" srcOrd="2" destOrd="0" parTransId="{D7EA3A85-F063-4EFB-AA6C-15B317804391}" sibTransId="{41AB2D77-9701-4EBD-93AB-703F2728F254}"/>
    <dgm:cxn modelId="{1BA27247-5DE3-410E-9920-7FC4A46E9880}" srcId="{4426998C-FA4E-4A69-B366-9793C3269A2C}" destId="{1BF1B898-6281-44A6-9F2F-D394309AB9A7}" srcOrd="0" destOrd="0" parTransId="{58783124-64FE-4369-A02F-6FCC608E7944}" sibTransId="{63A1A71D-68C0-4804-ACED-1473DBCE1B39}"/>
    <dgm:cxn modelId="{86766401-C09D-4386-820A-78084C0638A4}" type="presOf" srcId="{038CE70B-9A07-4ECB-A278-62A5B866AAF8}" destId="{5E11209E-6703-4D80-B276-89FAD323D300}" srcOrd="0" destOrd="2" presId="urn:microsoft.com/office/officeart/2005/8/layout/vList2"/>
    <dgm:cxn modelId="{3AAE5EEC-8B79-4864-8B6D-FB15F93FA4A7}" srcId="{73DFD87B-D738-480D-B64B-C071060A8894}" destId="{7DCEE348-C09F-463B-B7D0-EA0D038E8332}" srcOrd="1" destOrd="0" parTransId="{84AD8C0C-D125-4CA9-912D-2B9A3FE9F739}" sibTransId="{31AD622E-4B6F-42BD-B76D-2F1307AEB71D}"/>
    <dgm:cxn modelId="{AD0DB14B-9D09-4926-82D8-790B3D5107A0}" type="presOf" srcId="{6D73F2C4-E41E-4695-A348-5C50A90DE8EE}" destId="{B4B9FD53-624F-4F86-8064-E91551AD216A}" srcOrd="0" destOrd="0" presId="urn:microsoft.com/office/officeart/2005/8/layout/vList2"/>
    <dgm:cxn modelId="{0C0FDFA3-E81B-42C8-A162-B09CFCA046BC}" type="presOf" srcId="{4426998C-FA4E-4A69-B366-9793C3269A2C}" destId="{1595822D-17DA-43A6-A57B-C77024030220}" srcOrd="0" destOrd="0" presId="urn:microsoft.com/office/officeart/2005/8/layout/vList2"/>
    <dgm:cxn modelId="{78A0BED5-1696-4164-84BD-CB2E653C89B5}" type="presOf" srcId="{EC6F21E6-931B-463F-921A-A64AE426E9E3}" destId="{5E11209E-6703-4D80-B276-89FAD323D300}" srcOrd="0" destOrd="1" presId="urn:microsoft.com/office/officeart/2005/8/layout/vList2"/>
    <dgm:cxn modelId="{B0D0BCD0-9D64-4561-B1F5-DC9C11A6473B}" type="presOf" srcId="{E1D1350A-9ECB-4F75-81E9-23108EA8C9A1}" destId="{5E11209E-6703-4D80-B276-89FAD323D300}" srcOrd="0" destOrd="0" presId="urn:microsoft.com/office/officeart/2005/8/layout/vList2"/>
    <dgm:cxn modelId="{CC1222C9-092C-48E4-B61A-CABBE32A2B1D}" srcId="{6D73F2C4-E41E-4695-A348-5C50A90DE8EE}" destId="{EC6F21E6-931B-463F-921A-A64AE426E9E3}" srcOrd="1" destOrd="0" parTransId="{11F1B341-ED5D-410D-BEE0-B3CD24A3016D}" sibTransId="{228F03B8-E9EC-47DF-9C89-6282D9CE8439}"/>
    <dgm:cxn modelId="{C701E615-FD82-4FF6-AC93-BCC9F9E08E7F}" srcId="{6D73F2C4-E41E-4695-A348-5C50A90DE8EE}" destId="{038CE70B-9A07-4ECB-A278-62A5B866AAF8}" srcOrd="2" destOrd="0" parTransId="{E3BA8068-FD30-4BEE-BC97-FD9D1DB23E5F}" sibTransId="{334DBBBD-8EFE-48A0-A68C-4C44D17281BA}"/>
    <dgm:cxn modelId="{11C43C71-BFAC-48AE-B118-EBF5B18A8562}" type="presOf" srcId="{73DFD87B-D738-480D-B64B-C071060A8894}" destId="{349C2F50-032A-4AA3-B100-EBC684C50710}" srcOrd="0" destOrd="0" presId="urn:microsoft.com/office/officeart/2005/8/layout/vList2"/>
    <dgm:cxn modelId="{A35FDA99-BAAA-473E-8D24-8CD27F2373DA}" srcId="{4426998C-FA4E-4A69-B366-9793C3269A2C}" destId="{BE7DD0A2-EC9C-456A-BC2A-963EEEB583CB}" srcOrd="3" destOrd="0" parTransId="{44AEBB0D-F5FF-4C2A-AA55-BF9E3CCC6432}" sibTransId="{F6684B03-D083-4C9C-A703-BB3A61143300}"/>
    <dgm:cxn modelId="{246D6443-58C1-4505-B284-3A7731697454}" type="presParOf" srcId="{1595822D-17DA-43A6-A57B-C77024030220}" destId="{2FF6EFD0-D58B-4223-999C-49634DA44FC2}" srcOrd="0" destOrd="0" presId="urn:microsoft.com/office/officeart/2005/8/layout/vList2"/>
    <dgm:cxn modelId="{AA366D7A-507D-40C3-B0D7-4E258C3FE3B4}" type="presParOf" srcId="{1595822D-17DA-43A6-A57B-C77024030220}" destId="{08AF7A14-C724-4E94-84E0-DBC47FF8C218}" srcOrd="1" destOrd="0" presId="urn:microsoft.com/office/officeart/2005/8/layout/vList2"/>
    <dgm:cxn modelId="{651433DD-80AF-4AF6-B08A-578C10787B75}" type="presParOf" srcId="{1595822D-17DA-43A6-A57B-C77024030220}" destId="{B4B9FD53-624F-4F86-8064-E91551AD216A}" srcOrd="2" destOrd="0" presId="urn:microsoft.com/office/officeart/2005/8/layout/vList2"/>
    <dgm:cxn modelId="{CB9D8F2D-274C-45FD-9773-8E84AA81C9B0}" type="presParOf" srcId="{1595822D-17DA-43A6-A57B-C77024030220}" destId="{5E11209E-6703-4D80-B276-89FAD323D300}" srcOrd="3" destOrd="0" presId="urn:microsoft.com/office/officeart/2005/8/layout/vList2"/>
    <dgm:cxn modelId="{B7644B42-33F4-494E-9540-6573032871C2}" type="presParOf" srcId="{1595822D-17DA-43A6-A57B-C77024030220}" destId="{349C2F50-032A-4AA3-B100-EBC684C50710}" srcOrd="4" destOrd="0" presId="urn:microsoft.com/office/officeart/2005/8/layout/vList2"/>
    <dgm:cxn modelId="{5B33DBA7-FBD0-4A68-9ABA-A0D9A9EF719D}" type="presParOf" srcId="{1595822D-17DA-43A6-A57B-C77024030220}" destId="{A6E1E354-1325-479C-A13E-0FCBACCC3C78}" srcOrd="5" destOrd="0" presId="urn:microsoft.com/office/officeart/2005/8/layout/vList2"/>
    <dgm:cxn modelId="{F11FBD5E-57CF-4D4E-818E-B7B961C9FDCE}" type="presParOf" srcId="{1595822D-17DA-43A6-A57B-C77024030220}" destId="{718FB29D-CA9E-4CC4-A770-EFE1FB0CB83D}" srcOrd="6" destOrd="0" presId="urn:microsoft.com/office/officeart/2005/8/layout/vList2"/>
  </dgm:cxnLst>
  <dgm:bg>
    <a:noFill/>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95AA081-FA78-4E51-BE61-89077B58E6FE}" type="doc">
      <dgm:prSet loTypeId="urn:microsoft.com/office/officeart/2005/8/layout/balance1" loCatId="relationship" qsTypeId="urn:microsoft.com/office/officeart/2005/8/quickstyle/simple1" qsCatId="simple" csTypeId="urn:microsoft.com/office/officeart/2005/8/colors/accent1_2" csCatId="accent1" phldr="1"/>
      <dgm:spPr/>
      <dgm:t>
        <a:bodyPr/>
        <a:lstStyle/>
        <a:p>
          <a:endParaRPr lang="en-US"/>
        </a:p>
      </dgm:t>
    </dgm:pt>
    <dgm:pt modelId="{F6FB66DC-88AF-457D-A120-41A3FC9C0D34}">
      <dgm:prSet phldrT="[Text]"/>
      <dgm:spPr>
        <a:solidFill>
          <a:srgbClr val="FF0000">
            <a:alpha val="90000"/>
          </a:srgbClr>
        </a:solidFill>
        <a:ln>
          <a:solidFill>
            <a:srgbClr val="FF0000">
              <a:alpha val="90000"/>
            </a:srgbClr>
          </a:solidFill>
        </a:ln>
      </dgm:spPr>
      <dgm:t>
        <a:bodyPr/>
        <a:lstStyle/>
        <a:p>
          <a:r>
            <a:rPr lang="en-US" dirty="0" smtClean="0">
              <a:solidFill>
                <a:schemeClr val="bg1"/>
              </a:solidFill>
            </a:rPr>
            <a:t>Goods</a:t>
          </a:r>
          <a:endParaRPr lang="en-US" dirty="0">
            <a:solidFill>
              <a:schemeClr val="bg1"/>
            </a:solidFill>
          </a:endParaRPr>
        </a:p>
      </dgm:t>
    </dgm:pt>
    <dgm:pt modelId="{AAC0B0C6-A8F0-4857-9F8E-2785B2B5D2FF}" type="parTrans" cxnId="{38FC2EB9-E84E-4D64-A157-7DEFEBB77DF1}">
      <dgm:prSet/>
      <dgm:spPr/>
      <dgm:t>
        <a:bodyPr/>
        <a:lstStyle/>
        <a:p>
          <a:endParaRPr lang="en-US"/>
        </a:p>
      </dgm:t>
    </dgm:pt>
    <dgm:pt modelId="{7368BE4A-FEC0-4CA2-95DE-EF091D5CEE87}" type="sibTrans" cxnId="{38FC2EB9-E84E-4D64-A157-7DEFEBB77DF1}">
      <dgm:prSet/>
      <dgm:spPr/>
      <dgm:t>
        <a:bodyPr/>
        <a:lstStyle/>
        <a:p>
          <a:endParaRPr lang="en-US"/>
        </a:p>
      </dgm:t>
    </dgm:pt>
    <dgm:pt modelId="{C314D0D7-800D-4C24-A2A4-1775EF67FD82}">
      <dgm:prSet phldrT="[Text]"/>
      <dgm:spPr>
        <a:solidFill>
          <a:srgbClr val="ECA3A2"/>
        </a:solidFill>
        <a:ln>
          <a:solidFill>
            <a:srgbClr val="ECA3A2"/>
          </a:solidFill>
        </a:ln>
      </dgm:spPr>
      <dgm:t>
        <a:bodyPr/>
        <a:lstStyle/>
        <a:p>
          <a:r>
            <a:rPr lang="en-US" dirty="0" smtClean="0">
              <a:solidFill>
                <a:sysClr val="windowText" lastClr="000000"/>
              </a:solidFill>
            </a:rPr>
            <a:t>Lower levels of protection</a:t>
          </a:r>
          <a:endParaRPr lang="en-US" dirty="0">
            <a:solidFill>
              <a:sysClr val="windowText" lastClr="000000"/>
            </a:solidFill>
          </a:endParaRPr>
        </a:p>
      </dgm:t>
    </dgm:pt>
    <dgm:pt modelId="{F00436F9-3965-4993-BEB4-6D51A917C0E0}" type="parTrans" cxnId="{DB65D068-293E-4531-934E-2C729010DF3E}">
      <dgm:prSet/>
      <dgm:spPr/>
      <dgm:t>
        <a:bodyPr/>
        <a:lstStyle/>
        <a:p>
          <a:endParaRPr lang="en-US"/>
        </a:p>
      </dgm:t>
    </dgm:pt>
    <dgm:pt modelId="{7F8308CC-7194-4283-BE03-6F05712C7C94}" type="sibTrans" cxnId="{DB65D068-293E-4531-934E-2C729010DF3E}">
      <dgm:prSet/>
      <dgm:spPr/>
      <dgm:t>
        <a:bodyPr/>
        <a:lstStyle/>
        <a:p>
          <a:endParaRPr lang="en-US"/>
        </a:p>
      </dgm:t>
    </dgm:pt>
    <dgm:pt modelId="{583ED8FD-95F1-4566-A17E-A8E8C0E177AF}">
      <dgm:prSet phldrT="[Text]"/>
      <dgm:spPr>
        <a:solidFill>
          <a:srgbClr val="ECA3A2"/>
        </a:solidFill>
        <a:ln>
          <a:solidFill>
            <a:srgbClr val="ECA3A2"/>
          </a:solidFill>
        </a:ln>
      </dgm:spPr>
      <dgm:t>
        <a:bodyPr/>
        <a:lstStyle/>
        <a:p>
          <a:r>
            <a:rPr lang="en-US" dirty="0" smtClean="0">
              <a:solidFill>
                <a:sysClr val="windowText" lastClr="000000"/>
              </a:solidFill>
            </a:rPr>
            <a:t>Less intense intervention </a:t>
          </a:r>
          <a:endParaRPr lang="en-US" dirty="0">
            <a:solidFill>
              <a:sysClr val="windowText" lastClr="000000"/>
            </a:solidFill>
          </a:endParaRPr>
        </a:p>
      </dgm:t>
    </dgm:pt>
    <dgm:pt modelId="{4F4348AE-F60F-4009-AEED-41EF34E4A012}" type="parTrans" cxnId="{13BC9075-BF8E-4212-AC4E-A2D01E494A58}">
      <dgm:prSet/>
      <dgm:spPr/>
      <dgm:t>
        <a:bodyPr/>
        <a:lstStyle/>
        <a:p>
          <a:endParaRPr lang="en-US"/>
        </a:p>
      </dgm:t>
    </dgm:pt>
    <dgm:pt modelId="{B4E33CFA-AA04-4634-9F4E-A22651CA825D}" type="sibTrans" cxnId="{13BC9075-BF8E-4212-AC4E-A2D01E494A58}">
      <dgm:prSet/>
      <dgm:spPr/>
      <dgm:t>
        <a:bodyPr/>
        <a:lstStyle/>
        <a:p>
          <a:endParaRPr lang="en-US"/>
        </a:p>
      </dgm:t>
    </dgm:pt>
    <dgm:pt modelId="{1AA6DB31-C719-4777-841F-99BA8A111E8A}">
      <dgm:prSet phldrT="[Text]"/>
      <dgm:spPr>
        <a:solidFill>
          <a:srgbClr val="A69D61">
            <a:alpha val="90000"/>
          </a:srgbClr>
        </a:solidFill>
        <a:ln>
          <a:solidFill>
            <a:srgbClr val="A69D61">
              <a:alpha val="90000"/>
            </a:srgbClr>
          </a:solidFill>
        </a:ln>
      </dgm:spPr>
      <dgm:t>
        <a:bodyPr/>
        <a:lstStyle/>
        <a:p>
          <a:r>
            <a:rPr lang="en-US" dirty="0" smtClean="0">
              <a:solidFill>
                <a:schemeClr val="bg1"/>
              </a:solidFill>
            </a:rPr>
            <a:t>Services</a:t>
          </a:r>
          <a:endParaRPr lang="en-US" dirty="0">
            <a:solidFill>
              <a:schemeClr val="bg1"/>
            </a:solidFill>
          </a:endParaRPr>
        </a:p>
      </dgm:t>
    </dgm:pt>
    <dgm:pt modelId="{9900DD67-0718-4F46-A94A-D2D6507E3BF4}" type="parTrans" cxnId="{C5040E41-C54D-4A06-A0B3-473758CC671C}">
      <dgm:prSet/>
      <dgm:spPr/>
      <dgm:t>
        <a:bodyPr/>
        <a:lstStyle/>
        <a:p>
          <a:endParaRPr lang="en-US"/>
        </a:p>
      </dgm:t>
    </dgm:pt>
    <dgm:pt modelId="{6836AD63-E9A2-4848-AFF2-F66F494FF94E}" type="sibTrans" cxnId="{C5040E41-C54D-4A06-A0B3-473758CC671C}">
      <dgm:prSet/>
      <dgm:spPr/>
      <dgm:t>
        <a:bodyPr/>
        <a:lstStyle/>
        <a:p>
          <a:endParaRPr lang="en-US"/>
        </a:p>
      </dgm:t>
    </dgm:pt>
    <dgm:pt modelId="{45BAFB73-829C-42DD-831A-089A0F9D801B}">
      <dgm:prSet phldrT="[Text]"/>
      <dgm:spPr>
        <a:solidFill>
          <a:srgbClr val="BFBFBF"/>
        </a:solidFill>
        <a:ln>
          <a:solidFill>
            <a:srgbClr val="BFBFBF"/>
          </a:solidFill>
        </a:ln>
      </dgm:spPr>
      <dgm:t>
        <a:bodyPr/>
        <a:lstStyle/>
        <a:p>
          <a:r>
            <a:rPr lang="en-US" dirty="0" smtClean="0">
              <a:solidFill>
                <a:sysClr val="windowText" lastClr="000000"/>
              </a:solidFill>
            </a:rPr>
            <a:t>Mostly regulations</a:t>
          </a:r>
          <a:endParaRPr lang="en-US" dirty="0">
            <a:solidFill>
              <a:sysClr val="windowText" lastClr="000000"/>
            </a:solidFill>
          </a:endParaRPr>
        </a:p>
      </dgm:t>
    </dgm:pt>
    <dgm:pt modelId="{086BEEC8-5677-430A-87A4-6ECA3CD495E8}" type="parTrans" cxnId="{05C1FD4A-E67B-4093-BF8F-52714F713A9D}">
      <dgm:prSet/>
      <dgm:spPr/>
      <dgm:t>
        <a:bodyPr/>
        <a:lstStyle/>
        <a:p>
          <a:endParaRPr lang="en-US"/>
        </a:p>
      </dgm:t>
    </dgm:pt>
    <dgm:pt modelId="{9EBA0EEE-8F16-4366-B516-370F69CFACF0}" type="sibTrans" cxnId="{05C1FD4A-E67B-4093-BF8F-52714F713A9D}">
      <dgm:prSet/>
      <dgm:spPr/>
      <dgm:t>
        <a:bodyPr/>
        <a:lstStyle/>
        <a:p>
          <a:endParaRPr lang="en-US"/>
        </a:p>
      </dgm:t>
    </dgm:pt>
    <dgm:pt modelId="{34E7AD44-D53F-4E1A-8F80-16465D7583F1}">
      <dgm:prSet phldrT="[Text]"/>
      <dgm:spPr>
        <a:solidFill>
          <a:srgbClr val="BFBFBF"/>
        </a:solidFill>
        <a:ln>
          <a:solidFill>
            <a:srgbClr val="A69D61"/>
          </a:solidFill>
        </a:ln>
      </dgm:spPr>
      <dgm:t>
        <a:bodyPr/>
        <a:lstStyle/>
        <a:p>
          <a:r>
            <a:rPr lang="en-US" dirty="0" smtClean="0">
              <a:solidFill>
                <a:sysClr val="windowText" lastClr="000000"/>
              </a:solidFill>
            </a:rPr>
            <a:t>Higher levels of protection</a:t>
          </a:r>
          <a:endParaRPr lang="en-US" dirty="0">
            <a:solidFill>
              <a:sysClr val="windowText" lastClr="000000"/>
            </a:solidFill>
          </a:endParaRPr>
        </a:p>
      </dgm:t>
    </dgm:pt>
    <dgm:pt modelId="{7C890243-E3E3-4BCF-8064-6302E4AA2A0B}" type="parTrans" cxnId="{D4D35DF6-7F38-4EB3-8881-F1288CB412A4}">
      <dgm:prSet/>
      <dgm:spPr/>
      <dgm:t>
        <a:bodyPr/>
        <a:lstStyle/>
        <a:p>
          <a:endParaRPr lang="en-US"/>
        </a:p>
      </dgm:t>
    </dgm:pt>
    <dgm:pt modelId="{CC61B8B9-2074-4560-8DC7-8D8F7DAC79C0}" type="sibTrans" cxnId="{D4D35DF6-7F38-4EB3-8881-F1288CB412A4}">
      <dgm:prSet/>
      <dgm:spPr/>
      <dgm:t>
        <a:bodyPr/>
        <a:lstStyle/>
        <a:p>
          <a:endParaRPr lang="en-US"/>
        </a:p>
      </dgm:t>
    </dgm:pt>
    <dgm:pt modelId="{52A21D8C-12B3-4C38-A8E7-C4795AC64DD7}">
      <dgm:prSet phldrT="[Text]"/>
      <dgm:spPr>
        <a:solidFill>
          <a:srgbClr val="BFBFBF"/>
        </a:solidFill>
        <a:ln>
          <a:solidFill>
            <a:srgbClr val="BFBFBF"/>
          </a:solidFill>
        </a:ln>
      </dgm:spPr>
      <dgm:t>
        <a:bodyPr/>
        <a:lstStyle/>
        <a:p>
          <a:r>
            <a:rPr lang="en-US" dirty="0" smtClean="0">
              <a:solidFill>
                <a:sysClr val="windowText" lastClr="000000"/>
              </a:solidFill>
            </a:rPr>
            <a:t>More intense intervention</a:t>
          </a:r>
          <a:endParaRPr lang="en-US" dirty="0">
            <a:solidFill>
              <a:sysClr val="windowText" lastClr="000000"/>
            </a:solidFill>
          </a:endParaRPr>
        </a:p>
      </dgm:t>
    </dgm:pt>
    <dgm:pt modelId="{C19105BF-4AAC-40A9-8239-F54120F802A0}" type="parTrans" cxnId="{FF4DCBF5-4F66-4088-A7F9-7FC9338B31F5}">
      <dgm:prSet/>
      <dgm:spPr/>
      <dgm:t>
        <a:bodyPr/>
        <a:lstStyle/>
        <a:p>
          <a:endParaRPr lang="en-US"/>
        </a:p>
      </dgm:t>
    </dgm:pt>
    <dgm:pt modelId="{646FE0E6-1E18-479E-93B3-39F890347F22}" type="sibTrans" cxnId="{FF4DCBF5-4F66-4088-A7F9-7FC9338B31F5}">
      <dgm:prSet/>
      <dgm:spPr/>
      <dgm:t>
        <a:bodyPr/>
        <a:lstStyle/>
        <a:p>
          <a:endParaRPr lang="en-US"/>
        </a:p>
      </dgm:t>
    </dgm:pt>
    <dgm:pt modelId="{7E0ACBF2-61D9-45FB-A060-51A37A0FC5CE}" type="pres">
      <dgm:prSet presAssocID="{D95AA081-FA78-4E51-BE61-89077B58E6FE}" presName="outerComposite" presStyleCnt="0">
        <dgm:presLayoutVars>
          <dgm:chMax val="2"/>
          <dgm:animLvl val="lvl"/>
          <dgm:resizeHandles val="exact"/>
        </dgm:presLayoutVars>
      </dgm:prSet>
      <dgm:spPr/>
      <dgm:t>
        <a:bodyPr/>
        <a:lstStyle/>
        <a:p>
          <a:endParaRPr lang="en-US"/>
        </a:p>
      </dgm:t>
    </dgm:pt>
    <dgm:pt modelId="{6A6BEAFC-5763-473D-A945-CB380CDADD69}" type="pres">
      <dgm:prSet presAssocID="{D95AA081-FA78-4E51-BE61-89077B58E6FE}" presName="dummyMaxCanvas" presStyleCnt="0"/>
      <dgm:spPr/>
    </dgm:pt>
    <dgm:pt modelId="{7FBE6C0D-C03E-4CFA-92A5-2E90E06A6DCB}" type="pres">
      <dgm:prSet presAssocID="{D95AA081-FA78-4E51-BE61-89077B58E6FE}" presName="parentComposite" presStyleCnt="0"/>
      <dgm:spPr/>
    </dgm:pt>
    <dgm:pt modelId="{75E10035-2506-4600-8FD5-57E8EE742011}" type="pres">
      <dgm:prSet presAssocID="{D95AA081-FA78-4E51-BE61-89077B58E6FE}" presName="parent1" presStyleLbl="alignAccFollowNode1" presStyleIdx="0" presStyleCnt="4" custLinFactNeighborX="10163">
        <dgm:presLayoutVars>
          <dgm:chMax val="4"/>
        </dgm:presLayoutVars>
      </dgm:prSet>
      <dgm:spPr/>
      <dgm:t>
        <a:bodyPr/>
        <a:lstStyle/>
        <a:p>
          <a:endParaRPr lang="en-US"/>
        </a:p>
      </dgm:t>
    </dgm:pt>
    <dgm:pt modelId="{B6B0599B-61AE-4472-83F3-C348B0B54256}" type="pres">
      <dgm:prSet presAssocID="{D95AA081-FA78-4E51-BE61-89077B58E6FE}" presName="parent2" presStyleLbl="alignAccFollowNode1" presStyleIdx="1" presStyleCnt="4" custLinFactNeighborX="11292" custLinFactNeighborY="-1016">
        <dgm:presLayoutVars>
          <dgm:chMax val="4"/>
        </dgm:presLayoutVars>
      </dgm:prSet>
      <dgm:spPr/>
      <dgm:t>
        <a:bodyPr/>
        <a:lstStyle/>
        <a:p>
          <a:endParaRPr lang="en-US"/>
        </a:p>
      </dgm:t>
    </dgm:pt>
    <dgm:pt modelId="{A56971CF-A361-44EE-B12B-13622284BD96}" type="pres">
      <dgm:prSet presAssocID="{D95AA081-FA78-4E51-BE61-89077B58E6FE}" presName="childrenComposite" presStyleCnt="0"/>
      <dgm:spPr/>
    </dgm:pt>
    <dgm:pt modelId="{3C4E0158-7760-464F-AEBD-7AFEC35A0880}" type="pres">
      <dgm:prSet presAssocID="{D95AA081-FA78-4E51-BE61-89077B58E6FE}" presName="dummyMaxCanvas_ChildArea" presStyleCnt="0"/>
      <dgm:spPr/>
    </dgm:pt>
    <dgm:pt modelId="{60E7E05C-81C6-4987-9219-80E6CECBF762}" type="pres">
      <dgm:prSet presAssocID="{D95AA081-FA78-4E51-BE61-89077B58E6FE}" presName="fulcrum" presStyleLbl="alignAccFollowNode1" presStyleIdx="2" presStyleCnt="4"/>
      <dgm:spPr>
        <a:solidFill>
          <a:srgbClr val="808080">
            <a:alpha val="90000"/>
          </a:srgbClr>
        </a:solidFill>
        <a:ln>
          <a:solidFill>
            <a:srgbClr val="808080">
              <a:alpha val="90000"/>
            </a:srgbClr>
          </a:solidFill>
        </a:ln>
      </dgm:spPr>
    </dgm:pt>
    <dgm:pt modelId="{BC52C1D8-602B-448F-B160-A2B7A730BFC4}" type="pres">
      <dgm:prSet presAssocID="{D95AA081-FA78-4E51-BE61-89077B58E6FE}" presName="balance_23" presStyleLbl="alignAccFollowNode1" presStyleIdx="3" presStyleCnt="4">
        <dgm:presLayoutVars>
          <dgm:bulletEnabled val="1"/>
        </dgm:presLayoutVars>
      </dgm:prSet>
      <dgm:spPr>
        <a:solidFill>
          <a:srgbClr val="808080">
            <a:alpha val="90000"/>
          </a:srgbClr>
        </a:solidFill>
        <a:ln>
          <a:solidFill>
            <a:srgbClr val="808080">
              <a:alpha val="90000"/>
            </a:srgbClr>
          </a:solidFill>
        </a:ln>
      </dgm:spPr>
    </dgm:pt>
    <dgm:pt modelId="{B42ECDEE-6B0E-492A-AC5E-AD97ED93BB31}" type="pres">
      <dgm:prSet presAssocID="{D95AA081-FA78-4E51-BE61-89077B58E6FE}" presName="right_23_1" presStyleLbl="node1" presStyleIdx="0" presStyleCnt="5">
        <dgm:presLayoutVars>
          <dgm:bulletEnabled val="1"/>
        </dgm:presLayoutVars>
      </dgm:prSet>
      <dgm:spPr/>
      <dgm:t>
        <a:bodyPr/>
        <a:lstStyle/>
        <a:p>
          <a:endParaRPr lang="en-US"/>
        </a:p>
      </dgm:t>
    </dgm:pt>
    <dgm:pt modelId="{95DC7C50-E0E9-4BD4-9B11-5E654EC27A2C}" type="pres">
      <dgm:prSet presAssocID="{D95AA081-FA78-4E51-BE61-89077B58E6FE}" presName="right_23_2" presStyleLbl="node1" presStyleIdx="1" presStyleCnt="5">
        <dgm:presLayoutVars>
          <dgm:bulletEnabled val="1"/>
        </dgm:presLayoutVars>
      </dgm:prSet>
      <dgm:spPr/>
      <dgm:t>
        <a:bodyPr/>
        <a:lstStyle/>
        <a:p>
          <a:endParaRPr lang="en-US"/>
        </a:p>
      </dgm:t>
    </dgm:pt>
    <dgm:pt modelId="{7CE8BC85-1D8F-4743-972E-87E80F549F89}" type="pres">
      <dgm:prSet presAssocID="{D95AA081-FA78-4E51-BE61-89077B58E6FE}" presName="right_23_3" presStyleLbl="node1" presStyleIdx="2" presStyleCnt="5">
        <dgm:presLayoutVars>
          <dgm:bulletEnabled val="1"/>
        </dgm:presLayoutVars>
      </dgm:prSet>
      <dgm:spPr/>
      <dgm:t>
        <a:bodyPr/>
        <a:lstStyle/>
        <a:p>
          <a:endParaRPr lang="en-US"/>
        </a:p>
      </dgm:t>
    </dgm:pt>
    <dgm:pt modelId="{12DA8604-0E9B-4021-994D-1A40A7B73463}" type="pres">
      <dgm:prSet presAssocID="{D95AA081-FA78-4E51-BE61-89077B58E6FE}" presName="left_23_1" presStyleLbl="node1" presStyleIdx="3" presStyleCnt="5">
        <dgm:presLayoutVars>
          <dgm:bulletEnabled val="1"/>
        </dgm:presLayoutVars>
      </dgm:prSet>
      <dgm:spPr/>
      <dgm:t>
        <a:bodyPr/>
        <a:lstStyle/>
        <a:p>
          <a:endParaRPr lang="en-US"/>
        </a:p>
      </dgm:t>
    </dgm:pt>
    <dgm:pt modelId="{A0AB303D-21C7-4E12-9D49-402A42AC88CB}" type="pres">
      <dgm:prSet presAssocID="{D95AA081-FA78-4E51-BE61-89077B58E6FE}" presName="left_23_2" presStyleLbl="node1" presStyleIdx="4" presStyleCnt="5">
        <dgm:presLayoutVars>
          <dgm:bulletEnabled val="1"/>
        </dgm:presLayoutVars>
      </dgm:prSet>
      <dgm:spPr/>
      <dgm:t>
        <a:bodyPr/>
        <a:lstStyle/>
        <a:p>
          <a:endParaRPr lang="en-US"/>
        </a:p>
      </dgm:t>
    </dgm:pt>
  </dgm:ptLst>
  <dgm:cxnLst>
    <dgm:cxn modelId="{38FC2EB9-E84E-4D64-A157-7DEFEBB77DF1}" srcId="{D95AA081-FA78-4E51-BE61-89077B58E6FE}" destId="{F6FB66DC-88AF-457D-A120-41A3FC9C0D34}" srcOrd="0" destOrd="0" parTransId="{AAC0B0C6-A8F0-4857-9F8E-2785B2B5D2FF}" sibTransId="{7368BE4A-FEC0-4CA2-95DE-EF091D5CEE87}"/>
    <dgm:cxn modelId="{2971F116-23C2-42E1-BE99-9751D459F694}" type="presOf" srcId="{F6FB66DC-88AF-457D-A120-41A3FC9C0D34}" destId="{75E10035-2506-4600-8FD5-57E8EE742011}" srcOrd="0" destOrd="0" presId="urn:microsoft.com/office/officeart/2005/8/layout/balance1"/>
    <dgm:cxn modelId="{38741FB8-93C4-4231-A8F7-97B95D48E505}" type="presOf" srcId="{1AA6DB31-C719-4777-841F-99BA8A111E8A}" destId="{B6B0599B-61AE-4472-83F3-C348B0B54256}" srcOrd="0" destOrd="0" presId="urn:microsoft.com/office/officeart/2005/8/layout/balance1"/>
    <dgm:cxn modelId="{5B27981A-CEEE-4035-8B87-30B57EC3E1E3}" type="presOf" srcId="{45BAFB73-829C-42DD-831A-089A0F9D801B}" destId="{B42ECDEE-6B0E-492A-AC5E-AD97ED93BB31}" srcOrd="0" destOrd="0" presId="urn:microsoft.com/office/officeart/2005/8/layout/balance1"/>
    <dgm:cxn modelId="{674AE282-07A6-4AB1-8B90-74CD5455216F}" type="presOf" srcId="{C314D0D7-800D-4C24-A2A4-1775EF67FD82}" destId="{12DA8604-0E9B-4021-994D-1A40A7B73463}" srcOrd="0" destOrd="0" presId="urn:microsoft.com/office/officeart/2005/8/layout/balance1"/>
    <dgm:cxn modelId="{DB65D068-293E-4531-934E-2C729010DF3E}" srcId="{F6FB66DC-88AF-457D-A120-41A3FC9C0D34}" destId="{C314D0D7-800D-4C24-A2A4-1775EF67FD82}" srcOrd="0" destOrd="0" parTransId="{F00436F9-3965-4993-BEB4-6D51A917C0E0}" sibTransId="{7F8308CC-7194-4283-BE03-6F05712C7C94}"/>
    <dgm:cxn modelId="{2C9505D6-3983-434E-909C-49B818BF7B8C}" type="presOf" srcId="{583ED8FD-95F1-4566-A17E-A8E8C0E177AF}" destId="{A0AB303D-21C7-4E12-9D49-402A42AC88CB}" srcOrd="0" destOrd="0" presId="urn:microsoft.com/office/officeart/2005/8/layout/balance1"/>
    <dgm:cxn modelId="{C5040E41-C54D-4A06-A0B3-473758CC671C}" srcId="{D95AA081-FA78-4E51-BE61-89077B58E6FE}" destId="{1AA6DB31-C719-4777-841F-99BA8A111E8A}" srcOrd="1" destOrd="0" parTransId="{9900DD67-0718-4F46-A94A-D2D6507E3BF4}" sibTransId="{6836AD63-E9A2-4848-AFF2-F66F494FF94E}"/>
    <dgm:cxn modelId="{D4D35DF6-7F38-4EB3-8881-F1288CB412A4}" srcId="{1AA6DB31-C719-4777-841F-99BA8A111E8A}" destId="{34E7AD44-D53F-4E1A-8F80-16465D7583F1}" srcOrd="1" destOrd="0" parTransId="{7C890243-E3E3-4BCF-8064-6302E4AA2A0B}" sibTransId="{CC61B8B9-2074-4560-8DC7-8D8F7DAC79C0}"/>
    <dgm:cxn modelId="{6E558768-2E55-4321-ACA4-2BD2CFB5AFA5}" type="presOf" srcId="{D95AA081-FA78-4E51-BE61-89077B58E6FE}" destId="{7E0ACBF2-61D9-45FB-A060-51A37A0FC5CE}" srcOrd="0" destOrd="0" presId="urn:microsoft.com/office/officeart/2005/8/layout/balance1"/>
    <dgm:cxn modelId="{03840053-A895-46A0-9A9C-03D4BD9E91AA}" type="presOf" srcId="{52A21D8C-12B3-4C38-A8E7-C4795AC64DD7}" destId="{7CE8BC85-1D8F-4743-972E-87E80F549F89}" srcOrd="0" destOrd="0" presId="urn:microsoft.com/office/officeart/2005/8/layout/balance1"/>
    <dgm:cxn modelId="{3E1F41E7-ED9E-4B87-AF18-94C8D0B58FCE}" type="presOf" srcId="{34E7AD44-D53F-4E1A-8F80-16465D7583F1}" destId="{95DC7C50-E0E9-4BD4-9B11-5E654EC27A2C}" srcOrd="0" destOrd="0" presId="urn:microsoft.com/office/officeart/2005/8/layout/balance1"/>
    <dgm:cxn modelId="{13BC9075-BF8E-4212-AC4E-A2D01E494A58}" srcId="{F6FB66DC-88AF-457D-A120-41A3FC9C0D34}" destId="{583ED8FD-95F1-4566-A17E-A8E8C0E177AF}" srcOrd="1" destOrd="0" parTransId="{4F4348AE-F60F-4009-AEED-41EF34E4A012}" sibTransId="{B4E33CFA-AA04-4634-9F4E-A22651CA825D}"/>
    <dgm:cxn modelId="{05C1FD4A-E67B-4093-BF8F-52714F713A9D}" srcId="{1AA6DB31-C719-4777-841F-99BA8A111E8A}" destId="{45BAFB73-829C-42DD-831A-089A0F9D801B}" srcOrd="0" destOrd="0" parTransId="{086BEEC8-5677-430A-87A4-6ECA3CD495E8}" sibTransId="{9EBA0EEE-8F16-4366-B516-370F69CFACF0}"/>
    <dgm:cxn modelId="{FF4DCBF5-4F66-4088-A7F9-7FC9338B31F5}" srcId="{1AA6DB31-C719-4777-841F-99BA8A111E8A}" destId="{52A21D8C-12B3-4C38-A8E7-C4795AC64DD7}" srcOrd="2" destOrd="0" parTransId="{C19105BF-4AAC-40A9-8239-F54120F802A0}" sibTransId="{646FE0E6-1E18-479E-93B3-39F890347F22}"/>
    <dgm:cxn modelId="{36FA0B09-ACCB-4489-AC4A-6B22EC3F02AB}" type="presParOf" srcId="{7E0ACBF2-61D9-45FB-A060-51A37A0FC5CE}" destId="{6A6BEAFC-5763-473D-A945-CB380CDADD69}" srcOrd="0" destOrd="0" presId="urn:microsoft.com/office/officeart/2005/8/layout/balance1"/>
    <dgm:cxn modelId="{BC3D6BF3-6516-4506-B618-2509C3F3C4C3}" type="presParOf" srcId="{7E0ACBF2-61D9-45FB-A060-51A37A0FC5CE}" destId="{7FBE6C0D-C03E-4CFA-92A5-2E90E06A6DCB}" srcOrd="1" destOrd="0" presId="urn:microsoft.com/office/officeart/2005/8/layout/balance1"/>
    <dgm:cxn modelId="{7C1CE98C-4920-4912-9872-CD1CE5CB7CF4}" type="presParOf" srcId="{7FBE6C0D-C03E-4CFA-92A5-2E90E06A6DCB}" destId="{75E10035-2506-4600-8FD5-57E8EE742011}" srcOrd="0" destOrd="0" presId="urn:microsoft.com/office/officeart/2005/8/layout/balance1"/>
    <dgm:cxn modelId="{24F6F1EF-F71E-4F06-B89E-B0EF7DD3AA77}" type="presParOf" srcId="{7FBE6C0D-C03E-4CFA-92A5-2E90E06A6DCB}" destId="{B6B0599B-61AE-4472-83F3-C348B0B54256}" srcOrd="1" destOrd="0" presId="urn:microsoft.com/office/officeart/2005/8/layout/balance1"/>
    <dgm:cxn modelId="{70115304-EA94-40A9-B161-301ED1C181E5}" type="presParOf" srcId="{7E0ACBF2-61D9-45FB-A060-51A37A0FC5CE}" destId="{A56971CF-A361-44EE-B12B-13622284BD96}" srcOrd="2" destOrd="0" presId="urn:microsoft.com/office/officeart/2005/8/layout/balance1"/>
    <dgm:cxn modelId="{7B606002-5F81-4FB0-8E0A-3E43152C16ED}" type="presParOf" srcId="{A56971CF-A361-44EE-B12B-13622284BD96}" destId="{3C4E0158-7760-464F-AEBD-7AFEC35A0880}" srcOrd="0" destOrd="0" presId="urn:microsoft.com/office/officeart/2005/8/layout/balance1"/>
    <dgm:cxn modelId="{0188C7F4-C067-43EB-A3AF-48B3C7BF0078}" type="presParOf" srcId="{A56971CF-A361-44EE-B12B-13622284BD96}" destId="{60E7E05C-81C6-4987-9219-80E6CECBF762}" srcOrd="1" destOrd="0" presId="urn:microsoft.com/office/officeart/2005/8/layout/balance1"/>
    <dgm:cxn modelId="{9FD91EF6-43A3-4EC7-9A49-81D6E7A450A9}" type="presParOf" srcId="{A56971CF-A361-44EE-B12B-13622284BD96}" destId="{BC52C1D8-602B-448F-B160-A2B7A730BFC4}" srcOrd="2" destOrd="0" presId="urn:microsoft.com/office/officeart/2005/8/layout/balance1"/>
    <dgm:cxn modelId="{99926B7F-FD3C-4ADD-AC1A-25E0286725CA}" type="presParOf" srcId="{A56971CF-A361-44EE-B12B-13622284BD96}" destId="{B42ECDEE-6B0E-492A-AC5E-AD97ED93BB31}" srcOrd="3" destOrd="0" presId="urn:microsoft.com/office/officeart/2005/8/layout/balance1"/>
    <dgm:cxn modelId="{02ECB952-96AF-403A-A63C-1035486C7C19}" type="presParOf" srcId="{A56971CF-A361-44EE-B12B-13622284BD96}" destId="{95DC7C50-E0E9-4BD4-9B11-5E654EC27A2C}" srcOrd="4" destOrd="0" presId="urn:microsoft.com/office/officeart/2005/8/layout/balance1"/>
    <dgm:cxn modelId="{30CD9597-7B39-4257-86C1-0C31AE5429FE}" type="presParOf" srcId="{A56971CF-A361-44EE-B12B-13622284BD96}" destId="{7CE8BC85-1D8F-4743-972E-87E80F549F89}" srcOrd="5" destOrd="0" presId="urn:microsoft.com/office/officeart/2005/8/layout/balance1"/>
    <dgm:cxn modelId="{3666DE04-7B15-4BB8-A2E6-09FA6A3F813F}" type="presParOf" srcId="{A56971CF-A361-44EE-B12B-13622284BD96}" destId="{12DA8604-0E9B-4021-994D-1A40A7B73463}" srcOrd="6" destOrd="0" presId="urn:microsoft.com/office/officeart/2005/8/layout/balance1"/>
    <dgm:cxn modelId="{E73D354D-D9D3-42B3-8765-60A39D37B0C5}" type="presParOf" srcId="{A56971CF-A361-44EE-B12B-13622284BD96}" destId="{A0AB303D-21C7-4E12-9D49-402A42AC88CB}" srcOrd="7" destOrd="0" presId="urn:microsoft.com/office/officeart/2005/8/layout/balance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8FF2E77-BCCD-4AA6-B1ED-0A3FBD1AA8BD}"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158C0750-0442-4754-9124-1CF76A7A3C96}">
      <dgm:prSet phldrT="[Text]" custT="1"/>
      <dgm:spPr/>
      <dgm:t>
        <a:bodyPr/>
        <a:lstStyle/>
        <a:p>
          <a:r>
            <a:rPr lang="en-US" sz="2400" dirty="0" smtClean="0"/>
            <a:t>Policy as innovation </a:t>
          </a:r>
          <a:endParaRPr lang="en-US" sz="2400" dirty="0"/>
        </a:p>
      </dgm:t>
    </dgm:pt>
    <dgm:pt modelId="{8DAF8587-CB12-4113-86C9-57323F1E6C25}" type="parTrans" cxnId="{C56F8D79-406F-420D-BA52-AB123D0ACAE9}">
      <dgm:prSet/>
      <dgm:spPr/>
      <dgm:t>
        <a:bodyPr/>
        <a:lstStyle/>
        <a:p>
          <a:endParaRPr lang="en-US"/>
        </a:p>
      </dgm:t>
    </dgm:pt>
    <dgm:pt modelId="{BC3FBFC0-6D80-4A13-9243-BDA1ABA6B672}" type="sibTrans" cxnId="{C56F8D79-406F-420D-BA52-AB123D0ACAE9}">
      <dgm:prSet/>
      <dgm:spPr/>
      <dgm:t>
        <a:bodyPr/>
        <a:lstStyle/>
        <a:p>
          <a:endParaRPr lang="en-US"/>
        </a:p>
      </dgm:t>
    </dgm:pt>
    <dgm:pt modelId="{02A21043-D029-443C-A655-5633CD03763C}">
      <dgm:prSet phldrT="[Text]" custT="1"/>
      <dgm:spPr/>
      <dgm:t>
        <a:bodyPr/>
        <a:lstStyle/>
        <a:p>
          <a:pPr algn="l"/>
          <a:r>
            <a:rPr lang="en-US" sz="2000" b="1" dirty="0" smtClean="0"/>
            <a:t>Efficiency through:</a:t>
          </a:r>
          <a:br>
            <a:rPr lang="en-US" sz="2000" b="1" dirty="0" smtClean="0"/>
          </a:br>
          <a:r>
            <a:rPr lang="en-US" sz="2000" dirty="0" smtClean="0"/>
            <a:t>- openness</a:t>
          </a:r>
          <a:br>
            <a:rPr lang="en-US" sz="2000" dirty="0" smtClean="0"/>
          </a:br>
          <a:r>
            <a:rPr lang="en-US" sz="2000" dirty="0" smtClean="0"/>
            <a:t>- streamlining</a:t>
          </a:r>
          <a:br>
            <a:rPr lang="en-US" sz="2000" dirty="0" smtClean="0"/>
          </a:br>
          <a:r>
            <a:rPr lang="en-US" sz="2000" dirty="0" smtClean="0"/>
            <a:t>- learning</a:t>
          </a:r>
          <a:br>
            <a:rPr lang="en-US" sz="2000" dirty="0" smtClean="0"/>
          </a:br>
          <a:r>
            <a:rPr lang="en-US" sz="2000" dirty="0" smtClean="0"/>
            <a:t>- best practice</a:t>
          </a:r>
          <a:br>
            <a:rPr lang="en-US" sz="2000" dirty="0" smtClean="0"/>
          </a:br>
          <a:r>
            <a:rPr lang="en-US" sz="2000" dirty="0" smtClean="0"/>
            <a:t>- governance</a:t>
          </a:r>
          <a:endParaRPr lang="en-US" sz="2000" dirty="0"/>
        </a:p>
      </dgm:t>
    </dgm:pt>
    <dgm:pt modelId="{AEA54B7B-DFB9-4BF3-A583-37A1484374DF}" type="parTrans" cxnId="{5290933E-B90D-42B9-952A-38824627A406}">
      <dgm:prSet/>
      <dgm:spPr/>
      <dgm:t>
        <a:bodyPr/>
        <a:lstStyle/>
        <a:p>
          <a:endParaRPr lang="en-US"/>
        </a:p>
      </dgm:t>
    </dgm:pt>
    <dgm:pt modelId="{5606EA45-C790-4B1F-96BF-3A5D68E6C604}" type="sibTrans" cxnId="{5290933E-B90D-42B9-952A-38824627A406}">
      <dgm:prSet/>
      <dgm:spPr/>
      <dgm:t>
        <a:bodyPr/>
        <a:lstStyle/>
        <a:p>
          <a:endParaRPr lang="en-US"/>
        </a:p>
      </dgm:t>
    </dgm:pt>
    <dgm:pt modelId="{F1014DCC-2075-4CD1-A042-2D58331BCB60}" type="pres">
      <dgm:prSet presAssocID="{E8FF2E77-BCCD-4AA6-B1ED-0A3FBD1AA8BD}" presName="hierChild1" presStyleCnt="0">
        <dgm:presLayoutVars>
          <dgm:chPref val="1"/>
          <dgm:dir/>
          <dgm:animOne val="branch"/>
          <dgm:animLvl val="lvl"/>
          <dgm:resizeHandles/>
        </dgm:presLayoutVars>
      </dgm:prSet>
      <dgm:spPr/>
      <dgm:t>
        <a:bodyPr/>
        <a:lstStyle/>
        <a:p>
          <a:endParaRPr lang="en-US"/>
        </a:p>
      </dgm:t>
    </dgm:pt>
    <dgm:pt modelId="{75082621-34C0-4C49-90A8-704A6020F99D}" type="pres">
      <dgm:prSet presAssocID="{158C0750-0442-4754-9124-1CF76A7A3C96}" presName="hierRoot1" presStyleCnt="0"/>
      <dgm:spPr/>
    </dgm:pt>
    <dgm:pt modelId="{A3A89861-1786-4D9D-BD94-79E89739DBD9}" type="pres">
      <dgm:prSet presAssocID="{158C0750-0442-4754-9124-1CF76A7A3C96}" presName="composite" presStyleCnt="0"/>
      <dgm:spPr/>
    </dgm:pt>
    <dgm:pt modelId="{EBA2DCAF-70DB-444F-834D-5B807DAFD617}" type="pres">
      <dgm:prSet presAssocID="{158C0750-0442-4754-9124-1CF76A7A3C96}" presName="background" presStyleLbl="node0" presStyleIdx="0" presStyleCnt="1"/>
      <dgm:spPr>
        <a:solidFill>
          <a:srgbClr val="92D050"/>
        </a:solidFill>
      </dgm:spPr>
    </dgm:pt>
    <dgm:pt modelId="{C7722026-4D18-4F03-AE14-E7CAAD3995D7}" type="pres">
      <dgm:prSet presAssocID="{158C0750-0442-4754-9124-1CF76A7A3C96}" presName="text" presStyleLbl="fgAcc0" presStyleIdx="0" presStyleCnt="1">
        <dgm:presLayoutVars>
          <dgm:chPref val="3"/>
        </dgm:presLayoutVars>
      </dgm:prSet>
      <dgm:spPr/>
      <dgm:t>
        <a:bodyPr/>
        <a:lstStyle/>
        <a:p>
          <a:endParaRPr lang="en-US"/>
        </a:p>
      </dgm:t>
    </dgm:pt>
    <dgm:pt modelId="{7CE2157D-F09A-4FA0-8394-421C2954D0C2}" type="pres">
      <dgm:prSet presAssocID="{158C0750-0442-4754-9124-1CF76A7A3C96}" presName="hierChild2" presStyleCnt="0"/>
      <dgm:spPr/>
    </dgm:pt>
    <dgm:pt modelId="{6268689F-6C77-47D1-AE36-FFABBBE740DB}" type="pres">
      <dgm:prSet presAssocID="{AEA54B7B-DFB9-4BF3-A583-37A1484374DF}" presName="Name10" presStyleLbl="parChTrans1D2" presStyleIdx="0" presStyleCnt="1"/>
      <dgm:spPr/>
      <dgm:t>
        <a:bodyPr/>
        <a:lstStyle/>
        <a:p>
          <a:endParaRPr lang="en-US"/>
        </a:p>
      </dgm:t>
    </dgm:pt>
    <dgm:pt modelId="{5D8FD4AC-851F-48B9-B912-4E51DF94BE83}" type="pres">
      <dgm:prSet presAssocID="{02A21043-D029-443C-A655-5633CD03763C}" presName="hierRoot2" presStyleCnt="0"/>
      <dgm:spPr/>
    </dgm:pt>
    <dgm:pt modelId="{EF6DE9F9-E7A1-4ADE-AB46-D6F1A8D0513A}" type="pres">
      <dgm:prSet presAssocID="{02A21043-D029-443C-A655-5633CD03763C}" presName="composite2" presStyleCnt="0"/>
      <dgm:spPr/>
    </dgm:pt>
    <dgm:pt modelId="{3193C9F5-A499-4D7D-B526-49EB8CD67BFC}" type="pres">
      <dgm:prSet presAssocID="{02A21043-D029-443C-A655-5633CD03763C}" presName="background2" presStyleLbl="node2" presStyleIdx="0" presStyleCnt="1"/>
      <dgm:spPr>
        <a:solidFill>
          <a:srgbClr val="92D050"/>
        </a:solidFill>
      </dgm:spPr>
    </dgm:pt>
    <dgm:pt modelId="{8CB4C337-1E57-4758-8A0D-EB5E6C682704}" type="pres">
      <dgm:prSet presAssocID="{02A21043-D029-443C-A655-5633CD03763C}" presName="text2" presStyleLbl="fgAcc2" presStyleIdx="0" presStyleCnt="1" custScaleY="180524" custLinFactNeighborX="3831" custLinFactNeighborY="-6034">
        <dgm:presLayoutVars>
          <dgm:chPref val="3"/>
        </dgm:presLayoutVars>
      </dgm:prSet>
      <dgm:spPr/>
      <dgm:t>
        <a:bodyPr/>
        <a:lstStyle/>
        <a:p>
          <a:endParaRPr lang="en-US"/>
        </a:p>
      </dgm:t>
    </dgm:pt>
    <dgm:pt modelId="{150147E0-6588-4C2D-B9CF-CC18912FDE61}" type="pres">
      <dgm:prSet presAssocID="{02A21043-D029-443C-A655-5633CD03763C}" presName="hierChild3" presStyleCnt="0"/>
      <dgm:spPr/>
    </dgm:pt>
  </dgm:ptLst>
  <dgm:cxnLst>
    <dgm:cxn modelId="{25DE02E8-19FF-4D7D-8B64-B10032D3F50E}" type="presOf" srcId="{AEA54B7B-DFB9-4BF3-A583-37A1484374DF}" destId="{6268689F-6C77-47D1-AE36-FFABBBE740DB}" srcOrd="0" destOrd="0" presId="urn:microsoft.com/office/officeart/2005/8/layout/hierarchy1"/>
    <dgm:cxn modelId="{5B5C9669-F188-4487-8BF3-1AF59E4EE14C}" type="presOf" srcId="{158C0750-0442-4754-9124-1CF76A7A3C96}" destId="{C7722026-4D18-4F03-AE14-E7CAAD3995D7}" srcOrd="0" destOrd="0" presId="urn:microsoft.com/office/officeart/2005/8/layout/hierarchy1"/>
    <dgm:cxn modelId="{113EC16F-E41A-445F-968C-23341042B20B}" type="presOf" srcId="{02A21043-D029-443C-A655-5633CD03763C}" destId="{8CB4C337-1E57-4758-8A0D-EB5E6C682704}" srcOrd="0" destOrd="0" presId="urn:microsoft.com/office/officeart/2005/8/layout/hierarchy1"/>
    <dgm:cxn modelId="{88277197-2C24-4D7B-BC73-B83160E06024}" type="presOf" srcId="{E8FF2E77-BCCD-4AA6-B1ED-0A3FBD1AA8BD}" destId="{F1014DCC-2075-4CD1-A042-2D58331BCB60}" srcOrd="0" destOrd="0" presId="urn:microsoft.com/office/officeart/2005/8/layout/hierarchy1"/>
    <dgm:cxn modelId="{5290933E-B90D-42B9-952A-38824627A406}" srcId="{158C0750-0442-4754-9124-1CF76A7A3C96}" destId="{02A21043-D029-443C-A655-5633CD03763C}" srcOrd="0" destOrd="0" parTransId="{AEA54B7B-DFB9-4BF3-A583-37A1484374DF}" sibTransId="{5606EA45-C790-4B1F-96BF-3A5D68E6C604}"/>
    <dgm:cxn modelId="{C56F8D79-406F-420D-BA52-AB123D0ACAE9}" srcId="{E8FF2E77-BCCD-4AA6-B1ED-0A3FBD1AA8BD}" destId="{158C0750-0442-4754-9124-1CF76A7A3C96}" srcOrd="0" destOrd="0" parTransId="{8DAF8587-CB12-4113-86C9-57323F1E6C25}" sibTransId="{BC3FBFC0-6D80-4A13-9243-BDA1ABA6B672}"/>
    <dgm:cxn modelId="{378A073E-1E63-4EA5-B7B2-3B294630BD45}" type="presParOf" srcId="{F1014DCC-2075-4CD1-A042-2D58331BCB60}" destId="{75082621-34C0-4C49-90A8-704A6020F99D}" srcOrd="0" destOrd="0" presId="urn:microsoft.com/office/officeart/2005/8/layout/hierarchy1"/>
    <dgm:cxn modelId="{EDF78FB1-B7A0-41BB-B563-0D3C9CB7F02D}" type="presParOf" srcId="{75082621-34C0-4C49-90A8-704A6020F99D}" destId="{A3A89861-1786-4D9D-BD94-79E89739DBD9}" srcOrd="0" destOrd="0" presId="urn:microsoft.com/office/officeart/2005/8/layout/hierarchy1"/>
    <dgm:cxn modelId="{CCCB48ED-B80C-4159-BBD0-00E8F12CF59D}" type="presParOf" srcId="{A3A89861-1786-4D9D-BD94-79E89739DBD9}" destId="{EBA2DCAF-70DB-444F-834D-5B807DAFD617}" srcOrd="0" destOrd="0" presId="urn:microsoft.com/office/officeart/2005/8/layout/hierarchy1"/>
    <dgm:cxn modelId="{F0C5CABA-726E-40D3-ACD0-F93AA3BF69A1}" type="presParOf" srcId="{A3A89861-1786-4D9D-BD94-79E89739DBD9}" destId="{C7722026-4D18-4F03-AE14-E7CAAD3995D7}" srcOrd="1" destOrd="0" presId="urn:microsoft.com/office/officeart/2005/8/layout/hierarchy1"/>
    <dgm:cxn modelId="{D8816D98-20E1-4A91-901E-A354AC983FA0}" type="presParOf" srcId="{75082621-34C0-4C49-90A8-704A6020F99D}" destId="{7CE2157D-F09A-4FA0-8394-421C2954D0C2}" srcOrd="1" destOrd="0" presId="urn:microsoft.com/office/officeart/2005/8/layout/hierarchy1"/>
    <dgm:cxn modelId="{D2CB3B82-7C30-4C19-8A04-15E6E3F7CFF8}" type="presParOf" srcId="{7CE2157D-F09A-4FA0-8394-421C2954D0C2}" destId="{6268689F-6C77-47D1-AE36-FFABBBE740DB}" srcOrd="0" destOrd="0" presId="urn:microsoft.com/office/officeart/2005/8/layout/hierarchy1"/>
    <dgm:cxn modelId="{BCA99A6A-72ED-4DF1-AAE3-C150906AC6FC}" type="presParOf" srcId="{7CE2157D-F09A-4FA0-8394-421C2954D0C2}" destId="{5D8FD4AC-851F-48B9-B912-4E51DF94BE83}" srcOrd="1" destOrd="0" presId="urn:microsoft.com/office/officeart/2005/8/layout/hierarchy1"/>
    <dgm:cxn modelId="{3104CCB2-39A8-4A2B-9B49-5DEAD175C792}" type="presParOf" srcId="{5D8FD4AC-851F-48B9-B912-4E51DF94BE83}" destId="{EF6DE9F9-E7A1-4ADE-AB46-D6F1A8D0513A}" srcOrd="0" destOrd="0" presId="urn:microsoft.com/office/officeart/2005/8/layout/hierarchy1"/>
    <dgm:cxn modelId="{925A1DA8-7966-49ED-83EF-B4D78697DAF8}" type="presParOf" srcId="{EF6DE9F9-E7A1-4ADE-AB46-D6F1A8D0513A}" destId="{3193C9F5-A499-4D7D-B526-49EB8CD67BFC}" srcOrd="0" destOrd="0" presId="urn:microsoft.com/office/officeart/2005/8/layout/hierarchy1"/>
    <dgm:cxn modelId="{24807826-C953-4930-AEFF-E7A7430B5D17}" type="presParOf" srcId="{EF6DE9F9-E7A1-4ADE-AB46-D6F1A8D0513A}" destId="{8CB4C337-1E57-4758-8A0D-EB5E6C682704}" srcOrd="1" destOrd="0" presId="urn:microsoft.com/office/officeart/2005/8/layout/hierarchy1"/>
    <dgm:cxn modelId="{A894116B-1635-49EA-A11C-E2D02DE57A46}" type="presParOf" srcId="{5D8FD4AC-851F-48B9-B912-4E51DF94BE83}" destId="{150147E0-6588-4C2D-B9CF-CC18912FDE61}"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84E6FE9-5EE4-47EE-B6A2-2EC8C11B3E5E}" type="doc">
      <dgm:prSet loTypeId="urn:microsoft.com/office/officeart/2005/8/layout/list1" loCatId="list" qsTypeId="urn:microsoft.com/office/officeart/2005/8/quickstyle/simple1" qsCatId="simple" csTypeId="urn:microsoft.com/office/officeart/2005/8/colors/colorful1#3" csCatId="colorful" phldr="1"/>
      <dgm:spPr/>
      <dgm:t>
        <a:bodyPr/>
        <a:lstStyle/>
        <a:p>
          <a:endParaRPr lang="en-US"/>
        </a:p>
      </dgm:t>
    </dgm:pt>
    <dgm:pt modelId="{63CC778F-4BE0-4C77-8FA5-1A7E6D71BBBB}">
      <dgm:prSet phldrT="[Text]"/>
      <dgm:spPr>
        <a:solidFill>
          <a:srgbClr val="FF0000"/>
        </a:solidFill>
        <a:ln>
          <a:solidFill>
            <a:srgbClr val="FF0000"/>
          </a:solidFill>
        </a:ln>
      </dgm:spPr>
      <dgm:t>
        <a:bodyPr/>
        <a:lstStyle/>
        <a:p>
          <a:r>
            <a:rPr lang="en-US" dirty="0" smtClean="0"/>
            <a:t>30</a:t>
          </a:r>
          <a:endParaRPr lang="en-US" dirty="0"/>
        </a:p>
      </dgm:t>
    </dgm:pt>
    <dgm:pt modelId="{A13D75CF-E6CF-4C19-B697-8DEDF5FC138C}" type="parTrans" cxnId="{881F53E0-7DE5-46C2-B2A3-AF6EF2357DDF}">
      <dgm:prSet/>
      <dgm:spPr/>
      <dgm:t>
        <a:bodyPr/>
        <a:lstStyle/>
        <a:p>
          <a:endParaRPr lang="en-US"/>
        </a:p>
      </dgm:t>
    </dgm:pt>
    <dgm:pt modelId="{49E2DAFB-0D85-490E-8877-61B9EA50EC27}" type="sibTrans" cxnId="{881F53E0-7DE5-46C2-B2A3-AF6EF2357DDF}">
      <dgm:prSet/>
      <dgm:spPr/>
      <dgm:t>
        <a:bodyPr/>
        <a:lstStyle/>
        <a:p>
          <a:endParaRPr lang="en-US"/>
        </a:p>
      </dgm:t>
    </dgm:pt>
    <dgm:pt modelId="{F36C2D07-EE63-47DF-A6C0-7A3609722573}">
      <dgm:prSet phldrT="[Text]"/>
      <dgm:spPr>
        <a:ln>
          <a:solidFill>
            <a:srgbClr val="EA0000"/>
          </a:solidFill>
        </a:ln>
      </dgm:spPr>
      <dgm:t>
        <a:bodyPr/>
        <a:lstStyle/>
        <a:p>
          <a:r>
            <a:rPr lang="en-US" dirty="0" smtClean="0"/>
            <a:t>Number of different services identified in the value chain</a:t>
          </a:r>
          <a:endParaRPr lang="en-US" dirty="0"/>
        </a:p>
      </dgm:t>
    </dgm:pt>
    <dgm:pt modelId="{78A92CBA-8ABA-4BFC-9D16-15C7CA7BA472}" type="parTrans" cxnId="{DCB96B08-DFEB-4FEE-B7FB-C28064D4A54B}">
      <dgm:prSet/>
      <dgm:spPr/>
      <dgm:t>
        <a:bodyPr/>
        <a:lstStyle/>
        <a:p>
          <a:endParaRPr lang="en-US"/>
        </a:p>
      </dgm:t>
    </dgm:pt>
    <dgm:pt modelId="{D94F80CE-F36B-4AB0-BC76-495D2F922875}" type="sibTrans" cxnId="{DCB96B08-DFEB-4FEE-B7FB-C28064D4A54B}">
      <dgm:prSet/>
      <dgm:spPr/>
      <dgm:t>
        <a:bodyPr/>
        <a:lstStyle/>
        <a:p>
          <a:endParaRPr lang="en-US"/>
        </a:p>
      </dgm:t>
    </dgm:pt>
    <dgm:pt modelId="{68DABF18-46DD-45DC-A7FC-1955530AD822}">
      <dgm:prSet phldrT="[Text]"/>
      <dgm:spPr>
        <a:solidFill>
          <a:srgbClr val="A69D61"/>
        </a:solidFill>
        <a:ln>
          <a:solidFill>
            <a:schemeClr val="accent5">
              <a:lumMod val="40000"/>
              <a:lumOff val="60000"/>
            </a:schemeClr>
          </a:solidFill>
        </a:ln>
      </dgm:spPr>
      <dgm:t>
        <a:bodyPr/>
        <a:lstStyle/>
        <a:p>
          <a:r>
            <a:rPr lang="en-US" dirty="0" smtClean="0"/>
            <a:t>72%</a:t>
          </a:r>
          <a:endParaRPr lang="en-US" dirty="0"/>
        </a:p>
      </dgm:t>
    </dgm:pt>
    <dgm:pt modelId="{1522FD4D-2EE6-43AE-98B1-C56551C0D7EE}" type="parTrans" cxnId="{79ED00BD-9EC8-44F8-9819-F828912BCA57}">
      <dgm:prSet/>
      <dgm:spPr/>
      <dgm:t>
        <a:bodyPr/>
        <a:lstStyle/>
        <a:p>
          <a:endParaRPr lang="en-US"/>
        </a:p>
      </dgm:t>
    </dgm:pt>
    <dgm:pt modelId="{9CFB7D60-AC8F-4C2D-BC05-0B6104C46384}" type="sibTrans" cxnId="{79ED00BD-9EC8-44F8-9819-F828912BCA57}">
      <dgm:prSet/>
      <dgm:spPr/>
      <dgm:t>
        <a:bodyPr/>
        <a:lstStyle/>
        <a:p>
          <a:endParaRPr lang="en-US"/>
        </a:p>
      </dgm:t>
    </dgm:pt>
    <dgm:pt modelId="{F419CD46-6866-425F-88BC-1E62904AE435}">
      <dgm:prSet phldrT="[Text]"/>
      <dgm:spPr>
        <a:ln>
          <a:solidFill>
            <a:srgbClr val="A69D61"/>
          </a:solidFill>
        </a:ln>
      </dgm:spPr>
      <dgm:t>
        <a:bodyPr/>
        <a:lstStyle/>
        <a:p>
          <a:r>
            <a:rPr lang="en-US" dirty="0" smtClean="0"/>
            <a:t>Value of the product contributed by services</a:t>
          </a:r>
          <a:endParaRPr lang="en-US" dirty="0"/>
        </a:p>
      </dgm:t>
    </dgm:pt>
    <dgm:pt modelId="{E973FE21-123E-4846-BE9F-D11AE19773A8}" type="parTrans" cxnId="{341D6405-B8AF-410D-9C7A-0CF2F3867153}">
      <dgm:prSet/>
      <dgm:spPr/>
      <dgm:t>
        <a:bodyPr/>
        <a:lstStyle/>
        <a:p>
          <a:endParaRPr lang="en-US"/>
        </a:p>
      </dgm:t>
    </dgm:pt>
    <dgm:pt modelId="{855A91DC-E2CA-4016-A3B1-1AC2233D92FE}" type="sibTrans" cxnId="{341D6405-B8AF-410D-9C7A-0CF2F3867153}">
      <dgm:prSet/>
      <dgm:spPr/>
      <dgm:t>
        <a:bodyPr/>
        <a:lstStyle/>
        <a:p>
          <a:endParaRPr lang="en-US"/>
        </a:p>
      </dgm:t>
    </dgm:pt>
    <dgm:pt modelId="{B6AA7A01-6305-4B50-BA01-E5A91FE8B6A4}">
      <dgm:prSet phldrT="[Text]"/>
      <dgm:spPr>
        <a:solidFill>
          <a:srgbClr val="595959"/>
        </a:solidFill>
        <a:ln>
          <a:solidFill>
            <a:srgbClr val="595959"/>
          </a:solidFill>
        </a:ln>
      </dgm:spPr>
      <dgm:t>
        <a:bodyPr/>
        <a:lstStyle/>
        <a:p>
          <a:r>
            <a:rPr lang="en-US" dirty="0" smtClean="0"/>
            <a:t>18 out of 30</a:t>
          </a:r>
          <a:endParaRPr lang="en-US" dirty="0"/>
        </a:p>
      </dgm:t>
    </dgm:pt>
    <dgm:pt modelId="{E3434935-B48C-4AD7-ADF5-17839D2709C8}" type="parTrans" cxnId="{5F1F897E-8B1A-4843-9281-8D4C9027BDF8}">
      <dgm:prSet/>
      <dgm:spPr/>
      <dgm:t>
        <a:bodyPr/>
        <a:lstStyle/>
        <a:p>
          <a:endParaRPr lang="en-US"/>
        </a:p>
      </dgm:t>
    </dgm:pt>
    <dgm:pt modelId="{5AECD408-704E-4B0B-9807-C6235600E3A7}" type="sibTrans" cxnId="{5F1F897E-8B1A-4843-9281-8D4C9027BDF8}">
      <dgm:prSet/>
      <dgm:spPr/>
      <dgm:t>
        <a:bodyPr/>
        <a:lstStyle/>
        <a:p>
          <a:endParaRPr lang="en-US"/>
        </a:p>
      </dgm:t>
    </dgm:pt>
    <dgm:pt modelId="{805C25BB-D047-41E3-BDF4-B89852C1D412}">
      <dgm:prSet phldrT="[Text]"/>
      <dgm:spPr>
        <a:ln>
          <a:solidFill>
            <a:srgbClr val="595959"/>
          </a:solidFill>
        </a:ln>
      </dgm:spPr>
      <dgm:t>
        <a:bodyPr/>
        <a:lstStyle/>
        <a:p>
          <a:r>
            <a:rPr lang="en-US" dirty="0" smtClean="0"/>
            <a:t>Proportion of the services partially or fully outsourced to external suppliers</a:t>
          </a:r>
          <a:br>
            <a:rPr lang="en-US" dirty="0" smtClean="0"/>
          </a:br>
          <a:endParaRPr lang="en-US" dirty="0"/>
        </a:p>
      </dgm:t>
    </dgm:pt>
    <dgm:pt modelId="{5009056A-14D7-486F-B55E-19C098CC7082}" type="parTrans" cxnId="{B8FA3E47-97D1-41CD-802E-89A87DF793B7}">
      <dgm:prSet/>
      <dgm:spPr/>
      <dgm:t>
        <a:bodyPr/>
        <a:lstStyle/>
        <a:p>
          <a:endParaRPr lang="en-US"/>
        </a:p>
      </dgm:t>
    </dgm:pt>
    <dgm:pt modelId="{CB64C6C0-1EAB-47B8-8EEE-FB1189C98F73}" type="sibTrans" cxnId="{B8FA3E47-97D1-41CD-802E-89A87DF793B7}">
      <dgm:prSet/>
      <dgm:spPr/>
      <dgm:t>
        <a:bodyPr/>
        <a:lstStyle/>
        <a:p>
          <a:endParaRPr lang="en-US"/>
        </a:p>
      </dgm:t>
    </dgm:pt>
    <dgm:pt modelId="{A9409B92-9A26-4826-91F6-D93C1114F5C8}" type="pres">
      <dgm:prSet presAssocID="{C84E6FE9-5EE4-47EE-B6A2-2EC8C11B3E5E}" presName="linear" presStyleCnt="0">
        <dgm:presLayoutVars>
          <dgm:dir/>
          <dgm:animLvl val="lvl"/>
          <dgm:resizeHandles val="exact"/>
        </dgm:presLayoutVars>
      </dgm:prSet>
      <dgm:spPr/>
      <dgm:t>
        <a:bodyPr/>
        <a:lstStyle/>
        <a:p>
          <a:endParaRPr lang="en-US"/>
        </a:p>
      </dgm:t>
    </dgm:pt>
    <dgm:pt modelId="{E2AF9DF9-6C11-4487-89E8-31FDBEE9770A}" type="pres">
      <dgm:prSet presAssocID="{63CC778F-4BE0-4C77-8FA5-1A7E6D71BBBB}" presName="parentLin" presStyleCnt="0"/>
      <dgm:spPr/>
    </dgm:pt>
    <dgm:pt modelId="{A5E368C0-7CAB-4C37-A44A-BBE167D83F26}" type="pres">
      <dgm:prSet presAssocID="{63CC778F-4BE0-4C77-8FA5-1A7E6D71BBBB}" presName="parentLeftMargin" presStyleLbl="node1" presStyleIdx="0" presStyleCnt="3"/>
      <dgm:spPr/>
      <dgm:t>
        <a:bodyPr/>
        <a:lstStyle/>
        <a:p>
          <a:endParaRPr lang="en-US"/>
        </a:p>
      </dgm:t>
    </dgm:pt>
    <dgm:pt modelId="{E5A61538-87C5-4F76-BF9E-C2BB7DCDCB5E}" type="pres">
      <dgm:prSet presAssocID="{63CC778F-4BE0-4C77-8FA5-1A7E6D71BBBB}" presName="parentText" presStyleLbl="node1" presStyleIdx="0" presStyleCnt="3" custScaleX="30551">
        <dgm:presLayoutVars>
          <dgm:chMax val="0"/>
          <dgm:bulletEnabled val="1"/>
        </dgm:presLayoutVars>
      </dgm:prSet>
      <dgm:spPr/>
      <dgm:t>
        <a:bodyPr/>
        <a:lstStyle/>
        <a:p>
          <a:endParaRPr lang="en-US"/>
        </a:p>
      </dgm:t>
    </dgm:pt>
    <dgm:pt modelId="{5BB3976A-763C-4869-8566-205D9C96B05D}" type="pres">
      <dgm:prSet presAssocID="{63CC778F-4BE0-4C77-8FA5-1A7E6D71BBBB}" presName="negativeSpace" presStyleCnt="0"/>
      <dgm:spPr/>
    </dgm:pt>
    <dgm:pt modelId="{29870954-A7E3-4D34-BE56-200D94B4C339}" type="pres">
      <dgm:prSet presAssocID="{63CC778F-4BE0-4C77-8FA5-1A7E6D71BBBB}" presName="childText" presStyleLbl="conFgAcc1" presStyleIdx="0" presStyleCnt="3">
        <dgm:presLayoutVars>
          <dgm:bulletEnabled val="1"/>
        </dgm:presLayoutVars>
      </dgm:prSet>
      <dgm:spPr/>
      <dgm:t>
        <a:bodyPr/>
        <a:lstStyle/>
        <a:p>
          <a:endParaRPr lang="en-US"/>
        </a:p>
      </dgm:t>
    </dgm:pt>
    <dgm:pt modelId="{2914CA1C-D172-4606-9762-5DBEB1CA5BC8}" type="pres">
      <dgm:prSet presAssocID="{49E2DAFB-0D85-490E-8877-61B9EA50EC27}" presName="spaceBetweenRectangles" presStyleCnt="0"/>
      <dgm:spPr/>
    </dgm:pt>
    <dgm:pt modelId="{28CD3081-EF13-4E86-B54B-B7AF56276F12}" type="pres">
      <dgm:prSet presAssocID="{68DABF18-46DD-45DC-A7FC-1955530AD822}" presName="parentLin" presStyleCnt="0"/>
      <dgm:spPr/>
    </dgm:pt>
    <dgm:pt modelId="{BEE172F2-C555-497D-B7CD-0E969F3708E8}" type="pres">
      <dgm:prSet presAssocID="{68DABF18-46DD-45DC-A7FC-1955530AD822}" presName="parentLeftMargin" presStyleLbl="node1" presStyleIdx="0" presStyleCnt="3"/>
      <dgm:spPr/>
      <dgm:t>
        <a:bodyPr/>
        <a:lstStyle/>
        <a:p>
          <a:endParaRPr lang="en-US"/>
        </a:p>
      </dgm:t>
    </dgm:pt>
    <dgm:pt modelId="{55504050-4D8B-4C13-A515-01A0AADB0A80}" type="pres">
      <dgm:prSet presAssocID="{68DABF18-46DD-45DC-A7FC-1955530AD822}" presName="parentText" presStyleLbl="node1" presStyleIdx="1" presStyleCnt="3" custScaleX="31095">
        <dgm:presLayoutVars>
          <dgm:chMax val="0"/>
          <dgm:bulletEnabled val="1"/>
        </dgm:presLayoutVars>
      </dgm:prSet>
      <dgm:spPr/>
      <dgm:t>
        <a:bodyPr/>
        <a:lstStyle/>
        <a:p>
          <a:endParaRPr lang="en-US"/>
        </a:p>
      </dgm:t>
    </dgm:pt>
    <dgm:pt modelId="{DDC015B6-A2EC-4709-B675-EA5C5BA1D80D}" type="pres">
      <dgm:prSet presAssocID="{68DABF18-46DD-45DC-A7FC-1955530AD822}" presName="negativeSpace" presStyleCnt="0"/>
      <dgm:spPr/>
    </dgm:pt>
    <dgm:pt modelId="{8B1F13DE-9F08-4F61-8769-09008E733E18}" type="pres">
      <dgm:prSet presAssocID="{68DABF18-46DD-45DC-A7FC-1955530AD822}" presName="childText" presStyleLbl="conFgAcc1" presStyleIdx="1" presStyleCnt="3">
        <dgm:presLayoutVars>
          <dgm:bulletEnabled val="1"/>
        </dgm:presLayoutVars>
      </dgm:prSet>
      <dgm:spPr/>
      <dgm:t>
        <a:bodyPr/>
        <a:lstStyle/>
        <a:p>
          <a:endParaRPr lang="en-US"/>
        </a:p>
      </dgm:t>
    </dgm:pt>
    <dgm:pt modelId="{3A43BD88-FD20-4900-9FA8-456D19776C81}" type="pres">
      <dgm:prSet presAssocID="{9CFB7D60-AC8F-4C2D-BC05-0B6104C46384}" presName="spaceBetweenRectangles" presStyleCnt="0"/>
      <dgm:spPr/>
    </dgm:pt>
    <dgm:pt modelId="{E5FA9BCB-B109-4C5B-8627-60068E8847E0}" type="pres">
      <dgm:prSet presAssocID="{B6AA7A01-6305-4B50-BA01-E5A91FE8B6A4}" presName="parentLin" presStyleCnt="0"/>
      <dgm:spPr/>
    </dgm:pt>
    <dgm:pt modelId="{C7D3F6F8-13C1-4D6E-A4B6-80F950AD99FE}" type="pres">
      <dgm:prSet presAssocID="{B6AA7A01-6305-4B50-BA01-E5A91FE8B6A4}" presName="parentLeftMargin" presStyleLbl="node1" presStyleIdx="1" presStyleCnt="3"/>
      <dgm:spPr/>
      <dgm:t>
        <a:bodyPr/>
        <a:lstStyle/>
        <a:p>
          <a:endParaRPr lang="en-US"/>
        </a:p>
      </dgm:t>
    </dgm:pt>
    <dgm:pt modelId="{0C05CB10-2451-4311-9B17-B6A72F04D41F}" type="pres">
      <dgm:prSet presAssocID="{B6AA7A01-6305-4B50-BA01-E5A91FE8B6A4}" presName="parentText" presStyleLbl="node1" presStyleIdx="2" presStyleCnt="3" custScaleX="30439">
        <dgm:presLayoutVars>
          <dgm:chMax val="0"/>
          <dgm:bulletEnabled val="1"/>
        </dgm:presLayoutVars>
      </dgm:prSet>
      <dgm:spPr/>
      <dgm:t>
        <a:bodyPr/>
        <a:lstStyle/>
        <a:p>
          <a:endParaRPr lang="en-US"/>
        </a:p>
      </dgm:t>
    </dgm:pt>
    <dgm:pt modelId="{C5569E98-F5BD-4FB5-92EB-C8B782FAFB60}" type="pres">
      <dgm:prSet presAssocID="{B6AA7A01-6305-4B50-BA01-E5A91FE8B6A4}" presName="negativeSpace" presStyleCnt="0"/>
      <dgm:spPr/>
    </dgm:pt>
    <dgm:pt modelId="{26AEF7B1-E472-48F6-B2C9-89F8E062680A}" type="pres">
      <dgm:prSet presAssocID="{B6AA7A01-6305-4B50-BA01-E5A91FE8B6A4}" presName="childText" presStyleLbl="conFgAcc1" presStyleIdx="2" presStyleCnt="3">
        <dgm:presLayoutVars>
          <dgm:bulletEnabled val="1"/>
        </dgm:presLayoutVars>
      </dgm:prSet>
      <dgm:spPr/>
      <dgm:t>
        <a:bodyPr/>
        <a:lstStyle/>
        <a:p>
          <a:endParaRPr lang="en-US"/>
        </a:p>
      </dgm:t>
    </dgm:pt>
  </dgm:ptLst>
  <dgm:cxnLst>
    <dgm:cxn modelId="{872F4C0C-E960-465F-AA8B-6B68058B9313}" type="presOf" srcId="{68DABF18-46DD-45DC-A7FC-1955530AD822}" destId="{BEE172F2-C555-497D-B7CD-0E969F3708E8}" srcOrd="0" destOrd="0" presId="urn:microsoft.com/office/officeart/2005/8/layout/list1"/>
    <dgm:cxn modelId="{3BB2B4AC-E0AF-4325-88C1-2279A07DD7D4}" type="presOf" srcId="{63CC778F-4BE0-4C77-8FA5-1A7E6D71BBBB}" destId="{A5E368C0-7CAB-4C37-A44A-BBE167D83F26}" srcOrd="0" destOrd="0" presId="urn:microsoft.com/office/officeart/2005/8/layout/list1"/>
    <dgm:cxn modelId="{440F1AA4-183D-4D76-8547-1751197345BB}" type="presOf" srcId="{63CC778F-4BE0-4C77-8FA5-1A7E6D71BBBB}" destId="{E5A61538-87C5-4F76-BF9E-C2BB7DCDCB5E}" srcOrd="1" destOrd="0" presId="urn:microsoft.com/office/officeart/2005/8/layout/list1"/>
    <dgm:cxn modelId="{9322EE49-9B02-4C6E-B42D-1DFEC994685E}" type="presOf" srcId="{B6AA7A01-6305-4B50-BA01-E5A91FE8B6A4}" destId="{0C05CB10-2451-4311-9B17-B6A72F04D41F}" srcOrd="1" destOrd="0" presId="urn:microsoft.com/office/officeart/2005/8/layout/list1"/>
    <dgm:cxn modelId="{DCB96B08-DFEB-4FEE-B7FB-C28064D4A54B}" srcId="{63CC778F-4BE0-4C77-8FA5-1A7E6D71BBBB}" destId="{F36C2D07-EE63-47DF-A6C0-7A3609722573}" srcOrd="0" destOrd="0" parTransId="{78A92CBA-8ABA-4BFC-9D16-15C7CA7BA472}" sibTransId="{D94F80CE-F36B-4AB0-BC76-495D2F922875}"/>
    <dgm:cxn modelId="{341D6405-B8AF-410D-9C7A-0CF2F3867153}" srcId="{68DABF18-46DD-45DC-A7FC-1955530AD822}" destId="{F419CD46-6866-425F-88BC-1E62904AE435}" srcOrd="0" destOrd="0" parTransId="{E973FE21-123E-4846-BE9F-D11AE19773A8}" sibTransId="{855A91DC-E2CA-4016-A3B1-1AC2233D92FE}"/>
    <dgm:cxn modelId="{477CCAC5-7E58-4E2B-87BD-46B931B3210B}" type="presOf" srcId="{F36C2D07-EE63-47DF-A6C0-7A3609722573}" destId="{29870954-A7E3-4D34-BE56-200D94B4C339}" srcOrd="0" destOrd="0" presId="urn:microsoft.com/office/officeart/2005/8/layout/list1"/>
    <dgm:cxn modelId="{77A0944C-75DF-4A57-83C6-C1B9AC2EC814}" type="presOf" srcId="{B6AA7A01-6305-4B50-BA01-E5A91FE8B6A4}" destId="{C7D3F6F8-13C1-4D6E-A4B6-80F950AD99FE}" srcOrd="0" destOrd="0" presId="urn:microsoft.com/office/officeart/2005/8/layout/list1"/>
    <dgm:cxn modelId="{3ADE9DDE-4A15-4FEC-903E-7240DEF9C029}" type="presOf" srcId="{C84E6FE9-5EE4-47EE-B6A2-2EC8C11B3E5E}" destId="{A9409B92-9A26-4826-91F6-D93C1114F5C8}" srcOrd="0" destOrd="0" presId="urn:microsoft.com/office/officeart/2005/8/layout/list1"/>
    <dgm:cxn modelId="{D43309D2-3218-4C4E-B011-5B3D62DFFB30}" type="presOf" srcId="{68DABF18-46DD-45DC-A7FC-1955530AD822}" destId="{55504050-4D8B-4C13-A515-01A0AADB0A80}" srcOrd="1" destOrd="0" presId="urn:microsoft.com/office/officeart/2005/8/layout/list1"/>
    <dgm:cxn modelId="{5F1F897E-8B1A-4843-9281-8D4C9027BDF8}" srcId="{C84E6FE9-5EE4-47EE-B6A2-2EC8C11B3E5E}" destId="{B6AA7A01-6305-4B50-BA01-E5A91FE8B6A4}" srcOrd="2" destOrd="0" parTransId="{E3434935-B48C-4AD7-ADF5-17839D2709C8}" sibTransId="{5AECD408-704E-4B0B-9807-C6235600E3A7}"/>
    <dgm:cxn modelId="{B8FA3E47-97D1-41CD-802E-89A87DF793B7}" srcId="{B6AA7A01-6305-4B50-BA01-E5A91FE8B6A4}" destId="{805C25BB-D047-41E3-BDF4-B89852C1D412}" srcOrd="0" destOrd="0" parTransId="{5009056A-14D7-486F-B55E-19C098CC7082}" sibTransId="{CB64C6C0-1EAB-47B8-8EEE-FB1189C98F73}"/>
    <dgm:cxn modelId="{9C5C2AB6-36A6-4993-BF1B-F610FB69E89B}" type="presOf" srcId="{F419CD46-6866-425F-88BC-1E62904AE435}" destId="{8B1F13DE-9F08-4F61-8769-09008E733E18}" srcOrd="0" destOrd="0" presId="urn:microsoft.com/office/officeart/2005/8/layout/list1"/>
    <dgm:cxn modelId="{79ED00BD-9EC8-44F8-9819-F828912BCA57}" srcId="{C84E6FE9-5EE4-47EE-B6A2-2EC8C11B3E5E}" destId="{68DABF18-46DD-45DC-A7FC-1955530AD822}" srcOrd="1" destOrd="0" parTransId="{1522FD4D-2EE6-43AE-98B1-C56551C0D7EE}" sibTransId="{9CFB7D60-AC8F-4C2D-BC05-0B6104C46384}"/>
    <dgm:cxn modelId="{76DC63AD-429F-4E7C-B7D6-042857AF16D4}" type="presOf" srcId="{805C25BB-D047-41E3-BDF4-B89852C1D412}" destId="{26AEF7B1-E472-48F6-B2C9-89F8E062680A}" srcOrd="0" destOrd="0" presId="urn:microsoft.com/office/officeart/2005/8/layout/list1"/>
    <dgm:cxn modelId="{881F53E0-7DE5-46C2-B2A3-AF6EF2357DDF}" srcId="{C84E6FE9-5EE4-47EE-B6A2-2EC8C11B3E5E}" destId="{63CC778F-4BE0-4C77-8FA5-1A7E6D71BBBB}" srcOrd="0" destOrd="0" parTransId="{A13D75CF-E6CF-4C19-B697-8DEDF5FC138C}" sibTransId="{49E2DAFB-0D85-490E-8877-61B9EA50EC27}"/>
    <dgm:cxn modelId="{79EA9623-2B63-4392-BDAF-50DBA729FA69}" type="presParOf" srcId="{A9409B92-9A26-4826-91F6-D93C1114F5C8}" destId="{E2AF9DF9-6C11-4487-89E8-31FDBEE9770A}" srcOrd="0" destOrd="0" presId="urn:microsoft.com/office/officeart/2005/8/layout/list1"/>
    <dgm:cxn modelId="{FF0C2D78-1CB3-462B-B53A-8997A721CD26}" type="presParOf" srcId="{E2AF9DF9-6C11-4487-89E8-31FDBEE9770A}" destId="{A5E368C0-7CAB-4C37-A44A-BBE167D83F26}" srcOrd="0" destOrd="0" presId="urn:microsoft.com/office/officeart/2005/8/layout/list1"/>
    <dgm:cxn modelId="{FBE83E42-85D9-4239-A71D-A9F6F5FE700D}" type="presParOf" srcId="{E2AF9DF9-6C11-4487-89E8-31FDBEE9770A}" destId="{E5A61538-87C5-4F76-BF9E-C2BB7DCDCB5E}" srcOrd="1" destOrd="0" presId="urn:microsoft.com/office/officeart/2005/8/layout/list1"/>
    <dgm:cxn modelId="{4056694A-8636-4221-B6A4-C776626B0121}" type="presParOf" srcId="{A9409B92-9A26-4826-91F6-D93C1114F5C8}" destId="{5BB3976A-763C-4869-8566-205D9C96B05D}" srcOrd="1" destOrd="0" presId="urn:microsoft.com/office/officeart/2005/8/layout/list1"/>
    <dgm:cxn modelId="{70A2F8E5-5ADE-4388-BC56-0BA5929E6133}" type="presParOf" srcId="{A9409B92-9A26-4826-91F6-D93C1114F5C8}" destId="{29870954-A7E3-4D34-BE56-200D94B4C339}" srcOrd="2" destOrd="0" presId="urn:microsoft.com/office/officeart/2005/8/layout/list1"/>
    <dgm:cxn modelId="{DE3EC841-AD06-450B-B8B0-FAC203087A49}" type="presParOf" srcId="{A9409B92-9A26-4826-91F6-D93C1114F5C8}" destId="{2914CA1C-D172-4606-9762-5DBEB1CA5BC8}" srcOrd="3" destOrd="0" presId="urn:microsoft.com/office/officeart/2005/8/layout/list1"/>
    <dgm:cxn modelId="{7A146A2B-2BEE-4695-9572-DAC72BB4A1FB}" type="presParOf" srcId="{A9409B92-9A26-4826-91F6-D93C1114F5C8}" destId="{28CD3081-EF13-4E86-B54B-B7AF56276F12}" srcOrd="4" destOrd="0" presId="urn:microsoft.com/office/officeart/2005/8/layout/list1"/>
    <dgm:cxn modelId="{2D8EABDD-A50B-4782-8A9D-CBB2C2CB5D10}" type="presParOf" srcId="{28CD3081-EF13-4E86-B54B-B7AF56276F12}" destId="{BEE172F2-C555-497D-B7CD-0E969F3708E8}" srcOrd="0" destOrd="0" presId="urn:microsoft.com/office/officeart/2005/8/layout/list1"/>
    <dgm:cxn modelId="{2F20BB6D-8F4F-4263-9A0E-0339A573AF22}" type="presParOf" srcId="{28CD3081-EF13-4E86-B54B-B7AF56276F12}" destId="{55504050-4D8B-4C13-A515-01A0AADB0A80}" srcOrd="1" destOrd="0" presId="urn:microsoft.com/office/officeart/2005/8/layout/list1"/>
    <dgm:cxn modelId="{9540E57A-B436-4B3B-9448-2BF0EA782964}" type="presParOf" srcId="{A9409B92-9A26-4826-91F6-D93C1114F5C8}" destId="{DDC015B6-A2EC-4709-B675-EA5C5BA1D80D}" srcOrd="5" destOrd="0" presId="urn:microsoft.com/office/officeart/2005/8/layout/list1"/>
    <dgm:cxn modelId="{E7F5042F-0629-4959-99E4-6E82A85A3931}" type="presParOf" srcId="{A9409B92-9A26-4826-91F6-D93C1114F5C8}" destId="{8B1F13DE-9F08-4F61-8769-09008E733E18}" srcOrd="6" destOrd="0" presId="urn:microsoft.com/office/officeart/2005/8/layout/list1"/>
    <dgm:cxn modelId="{20E3821C-2B8B-4A17-977A-040955F096C5}" type="presParOf" srcId="{A9409B92-9A26-4826-91F6-D93C1114F5C8}" destId="{3A43BD88-FD20-4900-9FA8-456D19776C81}" srcOrd="7" destOrd="0" presId="urn:microsoft.com/office/officeart/2005/8/layout/list1"/>
    <dgm:cxn modelId="{8711A819-FAE0-4F1A-A31E-D30B2C0B984A}" type="presParOf" srcId="{A9409B92-9A26-4826-91F6-D93C1114F5C8}" destId="{E5FA9BCB-B109-4C5B-8627-60068E8847E0}" srcOrd="8" destOrd="0" presId="urn:microsoft.com/office/officeart/2005/8/layout/list1"/>
    <dgm:cxn modelId="{E417A0E6-F69B-4247-AACC-05DE9F46BBC4}" type="presParOf" srcId="{E5FA9BCB-B109-4C5B-8627-60068E8847E0}" destId="{C7D3F6F8-13C1-4D6E-A4B6-80F950AD99FE}" srcOrd="0" destOrd="0" presId="urn:microsoft.com/office/officeart/2005/8/layout/list1"/>
    <dgm:cxn modelId="{A71ED269-2E76-48E5-82EB-DCDA2EF55030}" type="presParOf" srcId="{E5FA9BCB-B109-4C5B-8627-60068E8847E0}" destId="{0C05CB10-2451-4311-9B17-B6A72F04D41F}" srcOrd="1" destOrd="0" presId="urn:microsoft.com/office/officeart/2005/8/layout/list1"/>
    <dgm:cxn modelId="{E735E115-0D74-4516-BFDD-8FE9AF2ED5F6}" type="presParOf" srcId="{A9409B92-9A26-4826-91F6-D93C1114F5C8}" destId="{C5569E98-F5BD-4FB5-92EB-C8B782FAFB60}" srcOrd="9" destOrd="0" presId="urn:microsoft.com/office/officeart/2005/8/layout/list1"/>
    <dgm:cxn modelId="{29BA066B-55FE-48D9-8ADB-DBCC3E897119}" type="presParOf" srcId="{A9409B92-9A26-4826-91F6-D93C1114F5C8}" destId="{26AEF7B1-E472-48F6-B2C9-89F8E062680A}"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68689F-6C77-47D1-AE36-FFABBBE740DB}">
      <dsp:nvSpPr>
        <dsp:cNvPr id="0" name=""/>
        <dsp:cNvSpPr/>
      </dsp:nvSpPr>
      <dsp:spPr>
        <a:xfrm>
          <a:off x="1030009" y="1424823"/>
          <a:ext cx="91440" cy="542691"/>
        </a:xfrm>
        <a:custGeom>
          <a:avLst/>
          <a:gdLst/>
          <a:ahLst/>
          <a:cxnLst/>
          <a:rect l="0" t="0" r="0" b="0"/>
          <a:pathLst>
            <a:path>
              <a:moveTo>
                <a:pt x="45720" y="0"/>
              </a:moveTo>
              <a:lnTo>
                <a:pt x="45720" y="343598"/>
              </a:lnTo>
              <a:lnTo>
                <a:pt x="46887" y="343598"/>
              </a:lnTo>
              <a:lnTo>
                <a:pt x="46887" y="542691"/>
              </a:lnTo>
            </a:path>
          </a:pathLst>
        </a:custGeom>
        <a:noFill/>
        <a:ln w="95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A2DCAF-70DB-444F-834D-5B807DAFD617}">
      <dsp:nvSpPr>
        <dsp:cNvPr id="0" name=""/>
        <dsp:cNvSpPr/>
      </dsp:nvSpPr>
      <dsp:spPr>
        <a:xfrm>
          <a:off x="1167" y="60130"/>
          <a:ext cx="2149124" cy="1364693"/>
        </a:xfrm>
        <a:prstGeom prst="roundRect">
          <a:avLst>
            <a:gd name="adj" fmla="val 10000"/>
          </a:avLst>
        </a:prstGeom>
        <a:solidFill>
          <a:srgbClr val="92D050"/>
        </a:solidFill>
        <a:ln w="95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722026-4D18-4F03-AE14-E7CAAD3995D7}">
      <dsp:nvSpPr>
        <dsp:cNvPr id="0" name=""/>
        <dsp:cNvSpPr/>
      </dsp:nvSpPr>
      <dsp:spPr>
        <a:xfrm>
          <a:off x="239958" y="286982"/>
          <a:ext cx="2149124" cy="1364693"/>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Policy as innovation </a:t>
          </a:r>
          <a:endParaRPr lang="en-US" sz="2400" kern="1200" dirty="0"/>
        </a:p>
      </dsp:txBody>
      <dsp:txXfrm>
        <a:off x="279928" y="326952"/>
        <a:ext cx="2069184" cy="1284753"/>
      </dsp:txXfrm>
    </dsp:sp>
    <dsp:sp modelId="{3193C9F5-A499-4D7D-B526-49EB8CD67BFC}">
      <dsp:nvSpPr>
        <dsp:cNvPr id="0" name=""/>
        <dsp:cNvSpPr/>
      </dsp:nvSpPr>
      <dsp:spPr>
        <a:xfrm>
          <a:off x="2334" y="1967515"/>
          <a:ext cx="2149124" cy="2463599"/>
        </a:xfrm>
        <a:prstGeom prst="roundRect">
          <a:avLst>
            <a:gd name="adj" fmla="val 10000"/>
          </a:avLst>
        </a:prstGeom>
        <a:solidFill>
          <a:srgbClr val="92D050"/>
        </a:solidFill>
        <a:ln w="95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CB4C337-1E57-4758-8A0D-EB5E6C682704}">
      <dsp:nvSpPr>
        <dsp:cNvPr id="0" name=""/>
        <dsp:cNvSpPr/>
      </dsp:nvSpPr>
      <dsp:spPr>
        <a:xfrm>
          <a:off x="241125" y="2194367"/>
          <a:ext cx="2149124" cy="246359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b="1" kern="1200" dirty="0" smtClean="0"/>
            <a:t>Efficiency through:</a:t>
          </a:r>
          <a:br>
            <a:rPr lang="en-US" sz="2000" b="1" kern="1200" dirty="0" smtClean="0"/>
          </a:br>
          <a:r>
            <a:rPr lang="en-US" sz="2000" kern="1200" dirty="0" smtClean="0"/>
            <a:t>- openness</a:t>
          </a:r>
          <a:br>
            <a:rPr lang="en-US" sz="2000" kern="1200" dirty="0" smtClean="0"/>
          </a:br>
          <a:r>
            <a:rPr lang="en-US" sz="2000" kern="1200" dirty="0" smtClean="0"/>
            <a:t>- streamlining</a:t>
          </a:r>
          <a:br>
            <a:rPr lang="en-US" sz="2000" kern="1200" dirty="0" smtClean="0"/>
          </a:br>
          <a:r>
            <a:rPr lang="en-US" sz="2000" kern="1200" dirty="0" smtClean="0"/>
            <a:t>- learning</a:t>
          </a:r>
          <a:br>
            <a:rPr lang="en-US" sz="2000" kern="1200" dirty="0" smtClean="0"/>
          </a:br>
          <a:r>
            <a:rPr lang="en-US" sz="2000" kern="1200" dirty="0" smtClean="0"/>
            <a:t>- best practice</a:t>
          </a:r>
          <a:br>
            <a:rPr lang="en-US" sz="2000" kern="1200" dirty="0" smtClean="0"/>
          </a:br>
          <a:r>
            <a:rPr lang="en-US" sz="2000" kern="1200" dirty="0" smtClean="0"/>
            <a:t>- governance</a:t>
          </a:r>
          <a:endParaRPr lang="en-US" sz="2000" kern="1200" dirty="0"/>
        </a:p>
      </dsp:txBody>
      <dsp:txXfrm>
        <a:off x="304071" y="2257313"/>
        <a:ext cx="2023232" cy="233770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8.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image" Target="../media/image7.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3076575" cy="511175"/>
          </a:xfrm>
          <a:prstGeom prst="rect">
            <a:avLst/>
          </a:prstGeom>
          <a:noFill/>
          <a:ln>
            <a:noFill/>
          </a:ln>
          <a:effectLst/>
          <a:extLst/>
        </p:spPr>
        <p:txBody>
          <a:bodyPr vert="horz" wrap="square" lIns="96528" tIns="48264" rIns="96528" bIns="48264" numCol="1" anchor="t" anchorCtr="0" compatLnSpc="1">
            <a:prstTxWarp prst="textNoShape">
              <a:avLst/>
            </a:prstTxWarp>
          </a:bodyPr>
          <a:lstStyle>
            <a:lvl1pPr algn="l" defTabSz="965497">
              <a:lnSpc>
                <a:spcPct val="100000"/>
              </a:lnSpc>
              <a:defRPr sz="1200">
                <a:cs typeface="+mn-cs"/>
                <a:sym typeface="Arial"/>
              </a:defRPr>
            </a:lvl1pPr>
          </a:lstStyle>
          <a:p>
            <a:pPr>
              <a:defRPr/>
            </a:pPr>
            <a:endParaRPr lang="en-US"/>
          </a:p>
        </p:txBody>
      </p:sp>
      <p:sp>
        <p:nvSpPr>
          <p:cNvPr id="19459" name="Rectangle 3"/>
          <p:cNvSpPr>
            <a:spLocks noGrp="1" noChangeArrowheads="1"/>
          </p:cNvSpPr>
          <p:nvPr>
            <p:ph type="dt" sz="quarter" idx="1"/>
          </p:nvPr>
        </p:nvSpPr>
        <p:spPr bwMode="auto">
          <a:xfrm>
            <a:off x="4021138" y="0"/>
            <a:ext cx="3076575" cy="511175"/>
          </a:xfrm>
          <a:prstGeom prst="rect">
            <a:avLst/>
          </a:prstGeom>
          <a:noFill/>
          <a:ln>
            <a:noFill/>
          </a:ln>
          <a:effectLst/>
          <a:extLst/>
        </p:spPr>
        <p:txBody>
          <a:bodyPr vert="horz" wrap="square" lIns="96528" tIns="48264" rIns="96528" bIns="48264" numCol="1" anchor="t" anchorCtr="0" compatLnSpc="1">
            <a:prstTxWarp prst="textNoShape">
              <a:avLst/>
            </a:prstTxWarp>
          </a:bodyPr>
          <a:lstStyle>
            <a:lvl1pPr algn="r" defTabSz="965497">
              <a:lnSpc>
                <a:spcPct val="100000"/>
              </a:lnSpc>
              <a:defRPr sz="1200">
                <a:cs typeface="+mn-cs"/>
                <a:sym typeface="Arial"/>
              </a:defRPr>
            </a:lvl1pPr>
          </a:lstStyle>
          <a:p>
            <a:pPr>
              <a:defRPr/>
            </a:pPr>
            <a:endParaRPr lang="en-US"/>
          </a:p>
        </p:txBody>
      </p:sp>
      <p:sp>
        <p:nvSpPr>
          <p:cNvPr id="19460" name="Rectangle 4"/>
          <p:cNvSpPr>
            <a:spLocks noGrp="1" noChangeArrowheads="1"/>
          </p:cNvSpPr>
          <p:nvPr>
            <p:ph type="ftr" sz="quarter" idx="2"/>
          </p:nvPr>
        </p:nvSpPr>
        <p:spPr bwMode="auto">
          <a:xfrm>
            <a:off x="0" y="9710738"/>
            <a:ext cx="3076575" cy="511175"/>
          </a:xfrm>
          <a:prstGeom prst="rect">
            <a:avLst/>
          </a:prstGeom>
          <a:noFill/>
          <a:ln>
            <a:noFill/>
          </a:ln>
          <a:effectLst/>
          <a:extLst/>
        </p:spPr>
        <p:txBody>
          <a:bodyPr vert="horz" wrap="square" lIns="96528" tIns="48264" rIns="96528" bIns="48264" numCol="1" anchor="b" anchorCtr="0" compatLnSpc="1">
            <a:prstTxWarp prst="textNoShape">
              <a:avLst/>
            </a:prstTxWarp>
          </a:bodyPr>
          <a:lstStyle>
            <a:lvl1pPr algn="l" defTabSz="965497">
              <a:lnSpc>
                <a:spcPct val="100000"/>
              </a:lnSpc>
              <a:defRPr sz="1200">
                <a:cs typeface="+mn-cs"/>
                <a:sym typeface="Arial"/>
              </a:defRPr>
            </a:lvl1pPr>
          </a:lstStyle>
          <a:p>
            <a:pPr>
              <a:defRPr/>
            </a:pPr>
            <a:endParaRPr lang="en-US"/>
          </a:p>
        </p:txBody>
      </p:sp>
      <p:sp>
        <p:nvSpPr>
          <p:cNvPr id="19461" name="Rectangle 5"/>
          <p:cNvSpPr>
            <a:spLocks noGrp="1" noChangeArrowheads="1"/>
          </p:cNvSpPr>
          <p:nvPr>
            <p:ph type="sldNum" sz="quarter" idx="3"/>
          </p:nvPr>
        </p:nvSpPr>
        <p:spPr bwMode="auto">
          <a:xfrm>
            <a:off x="4021138" y="9710738"/>
            <a:ext cx="3076575" cy="511175"/>
          </a:xfrm>
          <a:prstGeom prst="rect">
            <a:avLst/>
          </a:prstGeom>
          <a:noFill/>
          <a:ln>
            <a:noFill/>
          </a:ln>
          <a:effectLst/>
          <a:extLst/>
        </p:spPr>
        <p:txBody>
          <a:bodyPr vert="horz" wrap="square" lIns="96528" tIns="48264" rIns="96528" bIns="48264" numCol="1" anchor="b" anchorCtr="0" compatLnSpc="1">
            <a:prstTxWarp prst="textNoShape">
              <a:avLst/>
            </a:prstTxWarp>
          </a:bodyPr>
          <a:lstStyle>
            <a:lvl1pPr algn="r" defTabSz="965497">
              <a:lnSpc>
                <a:spcPct val="100000"/>
              </a:lnSpc>
              <a:defRPr sz="1200">
                <a:cs typeface="+mn-cs"/>
                <a:sym typeface="Arial"/>
              </a:defRPr>
            </a:lvl1pPr>
          </a:lstStyle>
          <a:p>
            <a:pPr>
              <a:defRPr/>
            </a:pPr>
            <a:fld id="{EAE998B9-C246-410D-B066-674639D71FA5}" type="slidenum">
              <a:rPr lang="en-US"/>
              <a:pPr>
                <a:defRPr/>
              </a:pPr>
              <a:t>‹#›</a:t>
            </a:fld>
            <a:endParaRPr lang="en-US"/>
          </a:p>
        </p:txBody>
      </p:sp>
    </p:spTree>
    <p:extLst>
      <p:ext uri="{BB962C8B-B14F-4D97-AF65-F5344CB8AC3E}">
        <p14:creationId xmlns:p14="http://schemas.microsoft.com/office/powerpoint/2010/main" val="15411044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076575" cy="511175"/>
          </a:xfrm>
          <a:prstGeom prst="rect">
            <a:avLst/>
          </a:prstGeom>
          <a:noFill/>
          <a:ln>
            <a:noFill/>
          </a:ln>
          <a:effectLst/>
          <a:extLst/>
        </p:spPr>
        <p:txBody>
          <a:bodyPr vert="horz" wrap="square" lIns="96528" tIns="48264" rIns="96528" bIns="48264" numCol="1" anchor="t" anchorCtr="0" compatLnSpc="1">
            <a:prstTxWarp prst="textNoShape">
              <a:avLst/>
            </a:prstTxWarp>
          </a:bodyPr>
          <a:lstStyle>
            <a:lvl1pPr algn="l" defTabSz="965497">
              <a:lnSpc>
                <a:spcPct val="100000"/>
              </a:lnSpc>
              <a:defRPr sz="1200">
                <a:cs typeface="+mn-cs"/>
                <a:sym typeface="Arial"/>
              </a:defRPr>
            </a:lvl1pPr>
          </a:lstStyle>
          <a:p>
            <a:pPr>
              <a:defRPr/>
            </a:pPr>
            <a:endParaRPr lang="en-US"/>
          </a:p>
        </p:txBody>
      </p:sp>
      <p:sp>
        <p:nvSpPr>
          <p:cNvPr id="3075" name="Rectangle 3"/>
          <p:cNvSpPr>
            <a:spLocks noGrp="1" noChangeArrowheads="1"/>
          </p:cNvSpPr>
          <p:nvPr>
            <p:ph type="dt" idx="1"/>
          </p:nvPr>
        </p:nvSpPr>
        <p:spPr bwMode="auto">
          <a:xfrm>
            <a:off x="4021138" y="0"/>
            <a:ext cx="3076575" cy="511175"/>
          </a:xfrm>
          <a:prstGeom prst="rect">
            <a:avLst/>
          </a:prstGeom>
          <a:noFill/>
          <a:ln>
            <a:noFill/>
          </a:ln>
          <a:effectLst/>
          <a:extLst/>
        </p:spPr>
        <p:txBody>
          <a:bodyPr vert="horz" wrap="square" lIns="96528" tIns="48264" rIns="96528" bIns="48264" numCol="1" anchor="t" anchorCtr="0" compatLnSpc="1">
            <a:prstTxWarp prst="textNoShape">
              <a:avLst/>
            </a:prstTxWarp>
          </a:bodyPr>
          <a:lstStyle>
            <a:lvl1pPr algn="r" defTabSz="965497">
              <a:lnSpc>
                <a:spcPct val="100000"/>
              </a:lnSpc>
              <a:defRPr sz="1200">
                <a:cs typeface="+mn-cs"/>
                <a:sym typeface="Arial"/>
              </a:defRPr>
            </a:lvl1pPr>
          </a:lstStyle>
          <a:p>
            <a:pPr>
              <a:defRPr/>
            </a:pPr>
            <a:endParaRPr lang="en-US"/>
          </a:p>
        </p:txBody>
      </p:sp>
      <p:sp>
        <p:nvSpPr>
          <p:cNvPr id="25604" name="Rectangle 4"/>
          <p:cNvSpPr>
            <a:spLocks noGrp="1" noRot="1" noChangeAspect="1" noChangeArrowheads="1" noTextEdit="1"/>
          </p:cNvSpPr>
          <p:nvPr>
            <p:ph type="sldImg" idx="2"/>
          </p:nvPr>
        </p:nvSpPr>
        <p:spPr bwMode="auto">
          <a:xfrm>
            <a:off x="863600" y="766763"/>
            <a:ext cx="5372100" cy="3836987"/>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709613" y="4856163"/>
            <a:ext cx="5680075" cy="4600575"/>
          </a:xfrm>
          <a:prstGeom prst="rect">
            <a:avLst/>
          </a:prstGeom>
          <a:noFill/>
          <a:ln>
            <a:noFill/>
          </a:ln>
          <a:effectLst/>
          <a:extLst/>
        </p:spPr>
        <p:txBody>
          <a:bodyPr vert="horz" wrap="square" lIns="96528" tIns="48264" rIns="96528" bIns="48264" numCol="1" anchor="t" anchorCtr="0" compatLnSpc="1">
            <a:prstTxWarp prst="textNoShape">
              <a:avLst/>
            </a:prstTxWarp>
          </a:bodyPr>
          <a:lstStyle/>
          <a:p>
            <a:pPr lvl="0"/>
            <a:r>
              <a:rPr lang="en-US" noProof="0" smtClean="0">
                <a:sym typeface="Arial"/>
              </a:rPr>
              <a:t>Click to edit Master text styles</a:t>
            </a:r>
          </a:p>
          <a:p>
            <a:pPr lvl="1"/>
            <a:r>
              <a:rPr lang="en-US" noProof="0" smtClean="0">
                <a:sym typeface="Arial"/>
              </a:rPr>
              <a:t>Second level</a:t>
            </a:r>
          </a:p>
          <a:p>
            <a:pPr lvl="2"/>
            <a:r>
              <a:rPr lang="en-US" noProof="0" smtClean="0">
                <a:sym typeface="Arial"/>
              </a:rPr>
              <a:t>Third level</a:t>
            </a:r>
          </a:p>
          <a:p>
            <a:pPr lvl="3"/>
            <a:r>
              <a:rPr lang="en-US" noProof="0" smtClean="0">
                <a:sym typeface="Arial"/>
              </a:rPr>
              <a:t>Fourth level</a:t>
            </a:r>
          </a:p>
          <a:p>
            <a:pPr lvl="4"/>
            <a:r>
              <a:rPr lang="en-US" noProof="0" smtClean="0">
                <a:sym typeface="Arial"/>
              </a:rPr>
              <a:t>Fifth level</a:t>
            </a:r>
          </a:p>
        </p:txBody>
      </p:sp>
      <p:sp>
        <p:nvSpPr>
          <p:cNvPr id="3078" name="Rectangle 6"/>
          <p:cNvSpPr>
            <a:spLocks noGrp="1" noChangeArrowheads="1"/>
          </p:cNvSpPr>
          <p:nvPr>
            <p:ph type="ftr" sz="quarter" idx="4"/>
          </p:nvPr>
        </p:nvSpPr>
        <p:spPr bwMode="auto">
          <a:xfrm>
            <a:off x="0" y="9710738"/>
            <a:ext cx="3076575" cy="511175"/>
          </a:xfrm>
          <a:prstGeom prst="rect">
            <a:avLst/>
          </a:prstGeom>
          <a:noFill/>
          <a:ln>
            <a:noFill/>
          </a:ln>
          <a:effectLst/>
          <a:extLst/>
        </p:spPr>
        <p:txBody>
          <a:bodyPr vert="horz" wrap="square" lIns="96528" tIns="48264" rIns="96528" bIns="48264" numCol="1" anchor="b" anchorCtr="0" compatLnSpc="1">
            <a:prstTxWarp prst="textNoShape">
              <a:avLst/>
            </a:prstTxWarp>
          </a:bodyPr>
          <a:lstStyle>
            <a:lvl1pPr algn="l" defTabSz="965497">
              <a:lnSpc>
                <a:spcPct val="100000"/>
              </a:lnSpc>
              <a:defRPr sz="1200">
                <a:cs typeface="+mn-cs"/>
                <a:sym typeface="Arial"/>
              </a:defRPr>
            </a:lvl1pPr>
          </a:lstStyle>
          <a:p>
            <a:pPr>
              <a:defRPr/>
            </a:pPr>
            <a:endParaRPr lang="en-US"/>
          </a:p>
        </p:txBody>
      </p:sp>
      <p:sp>
        <p:nvSpPr>
          <p:cNvPr id="3079" name="Rectangle 7"/>
          <p:cNvSpPr>
            <a:spLocks noGrp="1" noChangeArrowheads="1"/>
          </p:cNvSpPr>
          <p:nvPr>
            <p:ph type="sldNum" sz="quarter" idx="5"/>
          </p:nvPr>
        </p:nvSpPr>
        <p:spPr bwMode="auto">
          <a:xfrm>
            <a:off x="4021138" y="9710738"/>
            <a:ext cx="3076575" cy="511175"/>
          </a:xfrm>
          <a:prstGeom prst="rect">
            <a:avLst/>
          </a:prstGeom>
          <a:noFill/>
          <a:ln>
            <a:noFill/>
          </a:ln>
          <a:effectLst/>
          <a:extLst/>
        </p:spPr>
        <p:txBody>
          <a:bodyPr vert="horz" wrap="square" lIns="96528" tIns="48264" rIns="96528" bIns="48264" numCol="1" anchor="b" anchorCtr="0" compatLnSpc="1">
            <a:prstTxWarp prst="textNoShape">
              <a:avLst/>
            </a:prstTxWarp>
          </a:bodyPr>
          <a:lstStyle>
            <a:lvl1pPr algn="r" defTabSz="965497">
              <a:lnSpc>
                <a:spcPct val="100000"/>
              </a:lnSpc>
              <a:defRPr sz="1200">
                <a:cs typeface="+mn-cs"/>
                <a:sym typeface="Arial"/>
              </a:defRPr>
            </a:lvl1pPr>
          </a:lstStyle>
          <a:p>
            <a:pPr>
              <a:defRPr/>
            </a:pPr>
            <a:fld id="{3B051C54-FFCE-43AC-82A9-ED40987F29CA}" type="slidenum">
              <a:rPr lang="en-US"/>
              <a:pPr>
                <a:defRPr/>
              </a:pPr>
              <a:t>‹#›</a:t>
            </a:fld>
            <a:endParaRPr lang="en-US"/>
          </a:p>
        </p:txBody>
      </p:sp>
    </p:spTree>
    <p:extLst>
      <p:ext uri="{BB962C8B-B14F-4D97-AF65-F5344CB8AC3E}">
        <p14:creationId xmlns:p14="http://schemas.microsoft.com/office/powerpoint/2010/main" val="290591248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sym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sym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sym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sym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sym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66775" y="766763"/>
            <a:ext cx="5365750" cy="3833812"/>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D1AA964-DA39-4F40-84E2-75FE2B528DC2}" type="slidenum">
              <a:rPr lang="en-GB" smtClean="0"/>
              <a:pPr/>
              <a:t>3</a:t>
            </a:fld>
            <a:endParaRPr lang="en-GB" dirty="0"/>
          </a:p>
        </p:txBody>
      </p:sp>
    </p:spTree>
    <p:extLst>
      <p:ext uri="{BB962C8B-B14F-4D97-AF65-F5344CB8AC3E}">
        <p14:creationId xmlns:p14="http://schemas.microsoft.com/office/powerpoint/2010/main" val="36958625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D1AA964-DA39-4F40-84E2-75FE2B528DC2}" type="slidenum">
              <a:rPr lang="en-GB" smtClean="0"/>
              <a:pPr/>
              <a:t>6</a:t>
            </a:fld>
            <a:endParaRPr lang="en-GB" dirty="0"/>
          </a:p>
        </p:txBody>
      </p:sp>
    </p:spTree>
    <p:extLst>
      <p:ext uri="{BB962C8B-B14F-4D97-AF65-F5344CB8AC3E}">
        <p14:creationId xmlns:p14="http://schemas.microsoft.com/office/powerpoint/2010/main" val="10203597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D1AA964-DA39-4F40-84E2-75FE2B528DC2}" type="slidenum">
              <a:rPr lang="en-GB" smtClean="0"/>
              <a:pPr/>
              <a:t>7</a:t>
            </a:fld>
            <a:endParaRPr lang="en-GB" dirty="0"/>
          </a:p>
        </p:txBody>
      </p:sp>
    </p:spTree>
    <p:extLst>
      <p:ext uri="{BB962C8B-B14F-4D97-AF65-F5344CB8AC3E}">
        <p14:creationId xmlns:p14="http://schemas.microsoft.com/office/powerpoint/2010/main" val="10203597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D1AA964-DA39-4F40-84E2-75FE2B528DC2}" type="slidenum">
              <a:rPr lang="en-GB" smtClean="0"/>
              <a:pPr/>
              <a:t>8</a:t>
            </a:fld>
            <a:endParaRPr lang="en-GB" dirty="0"/>
          </a:p>
        </p:txBody>
      </p:sp>
    </p:spTree>
    <p:extLst>
      <p:ext uri="{BB962C8B-B14F-4D97-AF65-F5344CB8AC3E}">
        <p14:creationId xmlns:p14="http://schemas.microsoft.com/office/powerpoint/2010/main" val="10203597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smtClean="0"/>
              <a:t>Another breakdown of a good’s components by origin and destination, i.e. country of origin and last known destination in merchandise trade statistics.</a:t>
            </a:r>
          </a:p>
          <a:p>
            <a:pPr>
              <a:spcBef>
                <a:spcPct val="0"/>
              </a:spcBef>
            </a:pPr>
            <a:endParaRPr lang="en-GB" smtClean="0"/>
          </a:p>
          <a:p>
            <a:pPr>
              <a:spcBef>
                <a:spcPct val="0"/>
              </a:spcBef>
            </a:pPr>
            <a:endParaRPr lang="en-GB" smtClean="0"/>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804243" indent="-309324" eaLnBrk="0" hangingPunct="0">
              <a:defRPr>
                <a:solidFill>
                  <a:schemeClr val="tx1"/>
                </a:solidFill>
                <a:latin typeface="Calibri" pitchFamily="34" charset="0"/>
                <a:cs typeface="Arial" charset="0"/>
              </a:defRPr>
            </a:lvl2pPr>
            <a:lvl3pPr marL="1237298" indent="-247460" eaLnBrk="0" hangingPunct="0">
              <a:defRPr>
                <a:solidFill>
                  <a:schemeClr val="tx1"/>
                </a:solidFill>
                <a:latin typeface="Calibri" pitchFamily="34" charset="0"/>
                <a:cs typeface="Arial" charset="0"/>
              </a:defRPr>
            </a:lvl3pPr>
            <a:lvl4pPr marL="1732217" indent="-247460" eaLnBrk="0" hangingPunct="0">
              <a:defRPr>
                <a:solidFill>
                  <a:schemeClr val="tx1"/>
                </a:solidFill>
                <a:latin typeface="Calibri" pitchFamily="34" charset="0"/>
                <a:cs typeface="Arial" charset="0"/>
              </a:defRPr>
            </a:lvl4pPr>
            <a:lvl5pPr marL="2227136" indent="-247460" eaLnBrk="0" hangingPunct="0">
              <a:defRPr>
                <a:solidFill>
                  <a:schemeClr val="tx1"/>
                </a:solidFill>
                <a:latin typeface="Calibri" pitchFamily="34" charset="0"/>
                <a:cs typeface="Arial" charset="0"/>
              </a:defRPr>
            </a:lvl5pPr>
            <a:lvl6pPr marL="2722055" indent="-247460" eaLnBrk="0" fontAlgn="base" hangingPunct="0">
              <a:spcBef>
                <a:spcPct val="0"/>
              </a:spcBef>
              <a:spcAft>
                <a:spcPct val="0"/>
              </a:spcAft>
              <a:defRPr>
                <a:solidFill>
                  <a:schemeClr val="tx1"/>
                </a:solidFill>
                <a:latin typeface="Calibri" pitchFamily="34" charset="0"/>
                <a:cs typeface="Arial" charset="0"/>
              </a:defRPr>
            </a:lvl6pPr>
            <a:lvl7pPr marL="3216974" indent="-247460" eaLnBrk="0" fontAlgn="base" hangingPunct="0">
              <a:spcBef>
                <a:spcPct val="0"/>
              </a:spcBef>
              <a:spcAft>
                <a:spcPct val="0"/>
              </a:spcAft>
              <a:defRPr>
                <a:solidFill>
                  <a:schemeClr val="tx1"/>
                </a:solidFill>
                <a:latin typeface="Calibri" pitchFamily="34" charset="0"/>
                <a:cs typeface="Arial" charset="0"/>
              </a:defRPr>
            </a:lvl7pPr>
            <a:lvl8pPr marL="3711893" indent="-247460" eaLnBrk="0" fontAlgn="base" hangingPunct="0">
              <a:spcBef>
                <a:spcPct val="0"/>
              </a:spcBef>
              <a:spcAft>
                <a:spcPct val="0"/>
              </a:spcAft>
              <a:defRPr>
                <a:solidFill>
                  <a:schemeClr val="tx1"/>
                </a:solidFill>
                <a:latin typeface="Calibri" pitchFamily="34" charset="0"/>
                <a:cs typeface="Arial" charset="0"/>
              </a:defRPr>
            </a:lvl8pPr>
            <a:lvl9pPr marL="4206812" indent="-24746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6B9BB383-347D-43CE-8F80-B540B6532F51}" type="slidenum">
              <a:rPr lang="en-GB"/>
              <a:pPr eaLnBrk="1" hangingPunct="1"/>
              <a:t>12</a:t>
            </a:fld>
            <a:endParaRPr lang="en-GB"/>
          </a:p>
        </p:txBody>
      </p:sp>
    </p:spTree>
    <p:extLst>
      <p:ext uri="{BB962C8B-B14F-4D97-AF65-F5344CB8AC3E}">
        <p14:creationId xmlns:p14="http://schemas.microsoft.com/office/powerpoint/2010/main" val="1015444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63600" y="766763"/>
            <a:ext cx="5372100" cy="3836987"/>
          </a:xfrm>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26538022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63600" y="766763"/>
            <a:ext cx="5372100" cy="3836987"/>
          </a:xfrm>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2429709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Slide Image Placeholder 1"/>
          <p:cNvSpPr>
            <a:spLocks noGrp="1" noRot="1" noChangeAspect="1" noTextEdit="1"/>
          </p:cNvSpPr>
          <p:nvPr>
            <p:ph type="sldImg"/>
          </p:nvPr>
        </p:nvSpPr>
        <p:spPr bwMode="auto">
          <a:xfrm>
            <a:off x="863600" y="766763"/>
            <a:ext cx="5372100" cy="3836987"/>
          </a:xfrm>
          <a:noFill/>
          <a:ln>
            <a:solidFill>
              <a:srgbClr val="000000"/>
            </a:solidFill>
            <a:miter lim="800000"/>
            <a:headEnd/>
            <a:tailEnd/>
          </a:ln>
        </p:spPr>
      </p:sp>
      <p:sp>
        <p:nvSpPr>
          <p:cNvPr id="71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ea typeface="ＭＳ Ｐゴシック" pitchFamily="34" charset="-128"/>
            </a:endParaRPr>
          </a:p>
        </p:txBody>
      </p:sp>
    </p:spTree>
    <p:extLst>
      <p:ext uri="{BB962C8B-B14F-4D97-AF65-F5344CB8AC3E}">
        <p14:creationId xmlns:p14="http://schemas.microsoft.com/office/powerpoint/2010/main" val="15576665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Slide Image Placeholder 1"/>
          <p:cNvSpPr>
            <a:spLocks noGrp="1" noRot="1" noChangeAspect="1" noTextEdit="1"/>
          </p:cNvSpPr>
          <p:nvPr>
            <p:ph type="sldImg"/>
          </p:nvPr>
        </p:nvSpPr>
        <p:spPr bwMode="auto">
          <a:xfrm>
            <a:off x="863600" y="766763"/>
            <a:ext cx="5372100" cy="3836987"/>
          </a:xfrm>
          <a:noFill/>
          <a:ln>
            <a:solidFill>
              <a:srgbClr val="000000"/>
            </a:solidFill>
            <a:miter lim="800000"/>
            <a:headEnd/>
            <a:tailEnd/>
          </a:ln>
        </p:spPr>
      </p:sp>
      <p:sp>
        <p:nvSpPr>
          <p:cNvPr id="71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ea typeface="ＭＳ Ｐゴシック" pitchFamily="34" charset="-128"/>
            </a:endParaRPr>
          </a:p>
        </p:txBody>
      </p:sp>
    </p:spTree>
    <p:extLst>
      <p:ext uri="{BB962C8B-B14F-4D97-AF65-F5344CB8AC3E}">
        <p14:creationId xmlns:p14="http://schemas.microsoft.com/office/powerpoint/2010/main" val="37745857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cstate="print"/>
          <a:srcRect/>
          <a:stretch>
            <a:fillRect/>
          </a:stretch>
        </p:blipFill>
        <p:spPr bwMode="auto">
          <a:xfrm>
            <a:off x="460375" y="0"/>
            <a:ext cx="9142413" cy="6856413"/>
          </a:xfrm>
          <a:prstGeom prst="rect">
            <a:avLst/>
          </a:prstGeom>
          <a:noFill/>
          <a:ln w="9525">
            <a:noFill/>
            <a:miter lim="800000"/>
            <a:headEnd/>
            <a:tailEnd/>
          </a:ln>
        </p:spPr>
      </p:pic>
      <p:sp>
        <p:nvSpPr>
          <p:cNvPr id="5" name="Copyright"/>
          <p:cNvSpPr txBox="1">
            <a:spLocks noChangeArrowheads="1"/>
          </p:cNvSpPr>
          <p:nvPr userDrawn="1"/>
        </p:nvSpPr>
        <p:spPr bwMode="gray">
          <a:xfrm>
            <a:off x="903288" y="6594475"/>
            <a:ext cx="946150" cy="107950"/>
          </a:xfrm>
          <a:prstGeom prst="rect">
            <a:avLst/>
          </a:prstGeom>
          <a:noFill/>
          <a:ln>
            <a:noFill/>
          </a:ln>
          <a:effectLst/>
          <a:extLst/>
        </p:spPr>
        <p:txBody>
          <a:bodyPr wrap="none" lIns="0" tIns="0" rIns="0" bIns="0" anchor="b">
            <a:spAutoFit/>
          </a:bodyPr>
          <a:lstStyle>
            <a:lvl1pPr algn="l">
              <a:defRPr>
                <a:solidFill>
                  <a:schemeClr val="tx1"/>
                </a:solidFill>
                <a:latin typeface="Arial" charset="0"/>
              </a:defRPr>
            </a:lvl1pPr>
            <a:lvl2pPr marL="742950" indent="-285750" algn="l">
              <a:defRPr>
                <a:solidFill>
                  <a:schemeClr val="tx1"/>
                </a:solidFill>
                <a:latin typeface="Arial" charset="0"/>
              </a:defRPr>
            </a:lvl2pPr>
            <a:lvl3pPr marL="1143000" indent="-228600" algn="l">
              <a:defRPr>
                <a:solidFill>
                  <a:schemeClr val="tx1"/>
                </a:solidFill>
                <a:latin typeface="Arial" charset="0"/>
              </a:defRPr>
            </a:lvl3pPr>
            <a:lvl4pPr marL="1600200" indent="-228600" algn="l">
              <a:defRPr>
                <a:solidFill>
                  <a:schemeClr val="tx1"/>
                </a:solidFill>
                <a:latin typeface="Arial" charset="0"/>
              </a:defRPr>
            </a:lvl4pPr>
            <a:lvl5pPr marL="2057400" indent="-228600" algn="l">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nSpc>
                <a:spcPct val="86000"/>
              </a:lnSpc>
              <a:spcBef>
                <a:spcPct val="50000"/>
              </a:spcBef>
              <a:defRPr/>
            </a:pPr>
            <a:r>
              <a:rPr lang="en-GB" sz="700" dirty="0" smtClean="0">
                <a:solidFill>
                  <a:schemeClr val="accent3"/>
                </a:solidFill>
                <a:cs typeface="+mn-cs"/>
              </a:rPr>
              <a:t>© Fung Global Institute </a:t>
            </a:r>
            <a:endParaRPr lang="en-GB" sz="700" dirty="0">
              <a:solidFill>
                <a:schemeClr val="accent3"/>
              </a:solidFill>
              <a:cs typeface="+mn-cs"/>
            </a:endParaRPr>
          </a:p>
        </p:txBody>
      </p:sp>
      <p:sp>
        <p:nvSpPr>
          <p:cNvPr id="6" name="Subnomenclature"/>
          <p:cNvSpPr txBox="1">
            <a:spLocks noChangeArrowheads="1"/>
          </p:cNvSpPr>
          <p:nvPr/>
        </p:nvSpPr>
        <p:spPr bwMode="auto">
          <a:xfrm>
            <a:off x="903288" y="6459538"/>
            <a:ext cx="0" cy="131762"/>
          </a:xfrm>
          <a:prstGeom prst="rect">
            <a:avLst/>
          </a:prstGeom>
          <a:noFill/>
          <a:ln>
            <a:noFill/>
          </a:ln>
          <a:extLst/>
        </p:spPr>
        <p:txBody>
          <a:bodyPr wrap="none" lIns="0" tIns="0" rIns="0" bIns="0" anchor="b">
            <a:spAutoFit/>
          </a:bodyPr>
          <a:lstStyle>
            <a:lvl1pPr algn="ctr" eaLnBrk="0" hangingPunct="0">
              <a:lnSpc>
                <a:spcPct val="86000"/>
              </a:lnSpc>
              <a:defRPr sz="1000">
                <a:solidFill>
                  <a:schemeClr val="tx1"/>
                </a:solidFill>
                <a:latin typeface="Arial" charset="0"/>
              </a:defRPr>
            </a:lvl1pPr>
            <a:lvl2pPr marL="742950" indent="-285750" algn="ctr" eaLnBrk="0" hangingPunct="0">
              <a:lnSpc>
                <a:spcPct val="86000"/>
              </a:lnSpc>
              <a:defRPr sz="1000">
                <a:solidFill>
                  <a:schemeClr val="tx1"/>
                </a:solidFill>
                <a:latin typeface="Arial" charset="0"/>
              </a:defRPr>
            </a:lvl2pPr>
            <a:lvl3pPr marL="1143000" indent="-228600" algn="ctr" eaLnBrk="0" hangingPunct="0">
              <a:lnSpc>
                <a:spcPct val="86000"/>
              </a:lnSpc>
              <a:defRPr sz="1000">
                <a:solidFill>
                  <a:schemeClr val="tx1"/>
                </a:solidFill>
                <a:latin typeface="Arial" charset="0"/>
              </a:defRPr>
            </a:lvl3pPr>
            <a:lvl4pPr marL="1600200" indent="-228600" algn="ctr" eaLnBrk="0" hangingPunct="0">
              <a:lnSpc>
                <a:spcPct val="86000"/>
              </a:lnSpc>
              <a:defRPr sz="1000">
                <a:solidFill>
                  <a:schemeClr val="tx1"/>
                </a:solidFill>
                <a:latin typeface="Arial" charset="0"/>
              </a:defRPr>
            </a:lvl4pPr>
            <a:lvl5pPr marL="2057400" indent="-228600" algn="ctr" eaLnBrk="0" hangingPunct="0">
              <a:lnSpc>
                <a:spcPct val="86000"/>
              </a:lnSpc>
              <a:defRPr sz="1000">
                <a:solidFill>
                  <a:schemeClr val="tx1"/>
                </a:solidFill>
                <a:latin typeface="Arial" charset="0"/>
              </a:defRPr>
            </a:lvl5pPr>
            <a:lvl6pPr marL="2514600" indent="-228600" algn="ctr" eaLnBrk="0" fontAlgn="base" hangingPunct="0">
              <a:lnSpc>
                <a:spcPct val="86000"/>
              </a:lnSpc>
              <a:spcBef>
                <a:spcPct val="0"/>
              </a:spcBef>
              <a:spcAft>
                <a:spcPct val="0"/>
              </a:spcAft>
              <a:defRPr sz="1000">
                <a:solidFill>
                  <a:schemeClr val="tx1"/>
                </a:solidFill>
                <a:latin typeface="Arial" charset="0"/>
              </a:defRPr>
            </a:lvl6pPr>
            <a:lvl7pPr marL="2971800" indent="-228600" algn="ctr" eaLnBrk="0" fontAlgn="base" hangingPunct="0">
              <a:lnSpc>
                <a:spcPct val="86000"/>
              </a:lnSpc>
              <a:spcBef>
                <a:spcPct val="0"/>
              </a:spcBef>
              <a:spcAft>
                <a:spcPct val="0"/>
              </a:spcAft>
              <a:defRPr sz="1000">
                <a:solidFill>
                  <a:schemeClr val="tx1"/>
                </a:solidFill>
                <a:latin typeface="Arial" charset="0"/>
              </a:defRPr>
            </a:lvl7pPr>
            <a:lvl8pPr marL="3429000" indent="-228600" algn="ctr" eaLnBrk="0" fontAlgn="base" hangingPunct="0">
              <a:lnSpc>
                <a:spcPct val="86000"/>
              </a:lnSpc>
              <a:spcBef>
                <a:spcPct val="0"/>
              </a:spcBef>
              <a:spcAft>
                <a:spcPct val="0"/>
              </a:spcAft>
              <a:defRPr sz="1000">
                <a:solidFill>
                  <a:schemeClr val="tx1"/>
                </a:solidFill>
                <a:latin typeface="Arial" charset="0"/>
              </a:defRPr>
            </a:lvl8pPr>
            <a:lvl9pPr marL="3886200" indent="-228600" algn="ctr" eaLnBrk="0" fontAlgn="base" hangingPunct="0">
              <a:lnSpc>
                <a:spcPct val="86000"/>
              </a:lnSpc>
              <a:spcBef>
                <a:spcPct val="0"/>
              </a:spcBef>
              <a:spcAft>
                <a:spcPct val="0"/>
              </a:spcAft>
              <a:defRPr sz="1000">
                <a:solidFill>
                  <a:schemeClr val="tx1"/>
                </a:solidFill>
                <a:latin typeface="Arial" charset="0"/>
              </a:defRPr>
            </a:lvl9pPr>
          </a:lstStyle>
          <a:p>
            <a:pPr algn="l" eaLnBrk="1" hangingPunct="1">
              <a:defRPr/>
            </a:pPr>
            <a:endParaRPr lang="it-IT" b="1" smtClean="0">
              <a:solidFill>
                <a:srgbClr val="606060"/>
              </a:solidFill>
              <a:cs typeface="+mn-cs"/>
            </a:endParaRPr>
          </a:p>
        </p:txBody>
      </p:sp>
      <p:sp>
        <p:nvSpPr>
          <p:cNvPr id="7" name="Subnomenclature"/>
          <p:cNvSpPr txBox="1">
            <a:spLocks noChangeArrowheads="1"/>
          </p:cNvSpPr>
          <p:nvPr userDrawn="1"/>
        </p:nvSpPr>
        <p:spPr bwMode="auto">
          <a:xfrm>
            <a:off x="903288" y="6459538"/>
            <a:ext cx="0" cy="131762"/>
          </a:xfrm>
          <a:prstGeom prst="rect">
            <a:avLst/>
          </a:prstGeom>
          <a:noFill/>
          <a:ln>
            <a:noFill/>
          </a:ln>
          <a:extLst/>
        </p:spPr>
        <p:txBody>
          <a:bodyPr wrap="none" lIns="0" tIns="0" rIns="0" bIns="0" anchor="b">
            <a:spAutoFit/>
          </a:bodyPr>
          <a:lstStyle>
            <a:lvl1pPr algn="ctr" eaLnBrk="0" hangingPunct="0">
              <a:lnSpc>
                <a:spcPct val="86000"/>
              </a:lnSpc>
              <a:defRPr sz="1000">
                <a:solidFill>
                  <a:schemeClr val="tx1"/>
                </a:solidFill>
                <a:latin typeface="Arial" charset="0"/>
              </a:defRPr>
            </a:lvl1pPr>
            <a:lvl2pPr marL="742950" indent="-285750" algn="ctr" eaLnBrk="0" hangingPunct="0">
              <a:lnSpc>
                <a:spcPct val="86000"/>
              </a:lnSpc>
              <a:defRPr sz="1000">
                <a:solidFill>
                  <a:schemeClr val="tx1"/>
                </a:solidFill>
                <a:latin typeface="Arial" charset="0"/>
              </a:defRPr>
            </a:lvl2pPr>
            <a:lvl3pPr marL="1143000" indent="-228600" algn="ctr" eaLnBrk="0" hangingPunct="0">
              <a:lnSpc>
                <a:spcPct val="86000"/>
              </a:lnSpc>
              <a:defRPr sz="1000">
                <a:solidFill>
                  <a:schemeClr val="tx1"/>
                </a:solidFill>
                <a:latin typeface="Arial" charset="0"/>
              </a:defRPr>
            </a:lvl3pPr>
            <a:lvl4pPr marL="1600200" indent="-228600" algn="ctr" eaLnBrk="0" hangingPunct="0">
              <a:lnSpc>
                <a:spcPct val="86000"/>
              </a:lnSpc>
              <a:defRPr sz="1000">
                <a:solidFill>
                  <a:schemeClr val="tx1"/>
                </a:solidFill>
                <a:latin typeface="Arial" charset="0"/>
              </a:defRPr>
            </a:lvl4pPr>
            <a:lvl5pPr marL="2057400" indent="-228600" algn="ctr" eaLnBrk="0" hangingPunct="0">
              <a:lnSpc>
                <a:spcPct val="86000"/>
              </a:lnSpc>
              <a:defRPr sz="1000">
                <a:solidFill>
                  <a:schemeClr val="tx1"/>
                </a:solidFill>
                <a:latin typeface="Arial" charset="0"/>
              </a:defRPr>
            </a:lvl5pPr>
            <a:lvl6pPr marL="2514600" indent="-228600" algn="ctr" eaLnBrk="0" fontAlgn="base" hangingPunct="0">
              <a:lnSpc>
                <a:spcPct val="86000"/>
              </a:lnSpc>
              <a:spcBef>
                <a:spcPct val="0"/>
              </a:spcBef>
              <a:spcAft>
                <a:spcPct val="0"/>
              </a:spcAft>
              <a:defRPr sz="1000">
                <a:solidFill>
                  <a:schemeClr val="tx1"/>
                </a:solidFill>
                <a:latin typeface="Arial" charset="0"/>
              </a:defRPr>
            </a:lvl6pPr>
            <a:lvl7pPr marL="2971800" indent="-228600" algn="ctr" eaLnBrk="0" fontAlgn="base" hangingPunct="0">
              <a:lnSpc>
                <a:spcPct val="86000"/>
              </a:lnSpc>
              <a:spcBef>
                <a:spcPct val="0"/>
              </a:spcBef>
              <a:spcAft>
                <a:spcPct val="0"/>
              </a:spcAft>
              <a:defRPr sz="1000">
                <a:solidFill>
                  <a:schemeClr val="tx1"/>
                </a:solidFill>
                <a:latin typeface="Arial" charset="0"/>
              </a:defRPr>
            </a:lvl7pPr>
            <a:lvl8pPr marL="3429000" indent="-228600" algn="ctr" eaLnBrk="0" fontAlgn="base" hangingPunct="0">
              <a:lnSpc>
                <a:spcPct val="86000"/>
              </a:lnSpc>
              <a:spcBef>
                <a:spcPct val="0"/>
              </a:spcBef>
              <a:spcAft>
                <a:spcPct val="0"/>
              </a:spcAft>
              <a:defRPr sz="1000">
                <a:solidFill>
                  <a:schemeClr val="tx1"/>
                </a:solidFill>
                <a:latin typeface="Arial" charset="0"/>
              </a:defRPr>
            </a:lvl8pPr>
            <a:lvl9pPr marL="3886200" indent="-228600" algn="ctr" eaLnBrk="0" fontAlgn="base" hangingPunct="0">
              <a:lnSpc>
                <a:spcPct val="86000"/>
              </a:lnSpc>
              <a:spcBef>
                <a:spcPct val="0"/>
              </a:spcBef>
              <a:spcAft>
                <a:spcPct val="0"/>
              </a:spcAft>
              <a:defRPr sz="1000">
                <a:solidFill>
                  <a:schemeClr val="tx1"/>
                </a:solidFill>
                <a:latin typeface="Arial" charset="0"/>
              </a:defRPr>
            </a:lvl9pPr>
          </a:lstStyle>
          <a:p>
            <a:pPr algn="l" eaLnBrk="1" hangingPunct="1">
              <a:defRPr/>
            </a:pPr>
            <a:endParaRPr lang="it-IT" b="1" smtClean="0">
              <a:solidFill>
                <a:srgbClr val="606060"/>
              </a:solidFill>
              <a:cs typeface="+mn-cs"/>
            </a:endParaRPr>
          </a:p>
        </p:txBody>
      </p:sp>
      <p:sp>
        <p:nvSpPr>
          <p:cNvPr id="8" name="Rectangle 15"/>
          <p:cNvSpPr>
            <a:spLocks noChangeArrowheads="1"/>
          </p:cNvSpPr>
          <p:nvPr userDrawn="1"/>
        </p:nvSpPr>
        <p:spPr bwMode="gray">
          <a:xfrm>
            <a:off x="8836025" y="234950"/>
            <a:ext cx="600075" cy="246063"/>
          </a:xfrm>
          <a:prstGeom prst="rect">
            <a:avLst/>
          </a:prstGeom>
          <a:noFill/>
          <a:ln>
            <a:noFill/>
          </a:ln>
          <a:effectLst/>
          <a:extLst/>
        </p:spPr>
        <p:txBody>
          <a:bodyPr lIns="0" tIns="0" rIns="0" bIns="0" anchor="b">
            <a:spAutoFit/>
          </a:bodyPr>
          <a:lstStyle/>
          <a:p>
            <a:pPr algn="r" eaLnBrk="0" hangingPunct="0">
              <a:lnSpc>
                <a:spcPct val="86000"/>
              </a:lnSpc>
              <a:defRPr/>
            </a:pPr>
            <a:fld id="{D6A17802-5144-47B7-ACCD-BDF88DF30E62}" type="slidenum">
              <a:rPr lang="en-GB" sz="1600" b="1">
                <a:solidFill>
                  <a:schemeClr val="bg1"/>
                </a:solidFill>
                <a:cs typeface="+mn-cs"/>
              </a:rPr>
              <a:pPr algn="r" eaLnBrk="0" hangingPunct="0">
                <a:lnSpc>
                  <a:spcPct val="86000"/>
                </a:lnSpc>
                <a:defRPr/>
              </a:pPr>
              <a:t>‹#›</a:t>
            </a:fld>
            <a:endParaRPr lang="en-GB" sz="1600" b="1">
              <a:solidFill>
                <a:schemeClr val="bg1"/>
              </a:solidFill>
              <a:cs typeface="+mn-cs"/>
            </a:endParaRPr>
          </a:p>
        </p:txBody>
      </p:sp>
      <p:sp>
        <p:nvSpPr>
          <p:cNvPr id="9" name="Text Placeholder 2"/>
          <p:cNvSpPr>
            <a:spLocks noGrp="1"/>
          </p:cNvSpPr>
          <p:nvPr>
            <p:ph type="body" sz="quarter" idx="10"/>
          </p:nvPr>
        </p:nvSpPr>
        <p:spPr>
          <a:xfrm>
            <a:off x="898525" y="2135369"/>
            <a:ext cx="8237537" cy="731202"/>
          </a:xfrm>
          <a:ln>
            <a:noFill/>
          </a:ln>
        </p:spPr>
        <p:txBody>
          <a:bodyPr/>
          <a:lstStyle>
            <a:lvl1pPr marL="0" indent="0">
              <a:lnSpc>
                <a:spcPct val="86000"/>
              </a:lnSpc>
              <a:spcBef>
                <a:spcPts val="0"/>
              </a:spcBef>
              <a:buNone/>
              <a:defRPr sz="2800">
                <a:solidFill>
                  <a:schemeClr val="tx1">
                    <a:lumMod val="95000"/>
                    <a:lumOff val="5000"/>
                  </a:schemeClr>
                </a:solidFill>
              </a:defRPr>
            </a:lvl1pPr>
            <a:lvl2pPr marL="0" indent="0">
              <a:lnSpc>
                <a:spcPct val="86000"/>
              </a:lnSpc>
              <a:spcBef>
                <a:spcPts val="0"/>
              </a:spcBef>
              <a:buNone/>
              <a:defRPr sz="2800">
                <a:solidFill>
                  <a:schemeClr val="tx1">
                    <a:lumMod val="95000"/>
                    <a:lumOff val="5000"/>
                  </a:schemeClr>
                </a:solidFill>
              </a:defRPr>
            </a:lvl2pPr>
          </a:lstStyle>
          <a:p>
            <a:pPr lvl="0"/>
            <a:r>
              <a:rPr lang="en-US" smtClean="0"/>
              <a:t>Click to edit Master text styles</a:t>
            </a:r>
          </a:p>
          <a:p>
            <a:pPr lvl="1"/>
            <a:r>
              <a:rPr lang="en-US" smtClean="0"/>
              <a:t>Second level</a:t>
            </a:r>
          </a:p>
        </p:txBody>
      </p:sp>
      <p:sp>
        <p:nvSpPr>
          <p:cNvPr id="10" name="Text Placeholder 10"/>
          <p:cNvSpPr>
            <a:spLocks noGrp="1"/>
          </p:cNvSpPr>
          <p:nvPr>
            <p:ph type="body" sz="quarter" idx="13"/>
          </p:nvPr>
        </p:nvSpPr>
        <p:spPr>
          <a:xfrm>
            <a:off x="903288" y="4892675"/>
            <a:ext cx="4972050" cy="977900"/>
          </a:xfrm>
        </p:spPr>
        <p:txBody>
          <a:bodyPr/>
          <a:lstStyle>
            <a:lvl1pPr marL="0" indent="0">
              <a:spcBef>
                <a:spcPts val="0"/>
              </a:spcBef>
              <a:buNone/>
              <a:defRPr b="1">
                <a:solidFill>
                  <a:schemeClr val="tx1">
                    <a:lumMod val="95000"/>
                    <a:lumOff val="5000"/>
                  </a:schemeClr>
                </a:solidFill>
              </a:defRPr>
            </a:lvl1pPr>
            <a:lvl2pPr marL="0" indent="0">
              <a:spcBef>
                <a:spcPts val="0"/>
              </a:spcBef>
              <a:buNone/>
              <a:defRPr baseline="0">
                <a:solidFill>
                  <a:schemeClr val="tx1">
                    <a:lumMod val="95000"/>
                    <a:lumOff val="5000"/>
                  </a:schemeClr>
                </a:solidFill>
              </a:defRPr>
            </a:lvl2pPr>
            <a:lvl3pPr marL="344488" indent="0">
              <a:buNone/>
              <a:defRPr/>
            </a:lvl3pPr>
            <a:lvl4pPr marL="0" indent="0">
              <a:spcBef>
                <a:spcPts val="0"/>
              </a:spcBef>
              <a:buNone/>
              <a:defRPr baseline="0">
                <a:solidFill>
                  <a:schemeClr val="tx1"/>
                </a:solidFill>
              </a:defRPr>
            </a:lvl4pPr>
            <a:lvl5pPr marL="685800" indent="0">
              <a:buNone/>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2" name="Slide Number Placeholder 5"/>
          <p:cNvSpPr>
            <a:spLocks noGrp="1"/>
          </p:cNvSpPr>
          <p:nvPr>
            <p:ph type="sldNum" sz="quarter" idx="12"/>
          </p:nvPr>
        </p:nvSpPr>
        <p:spPr>
          <a:xfrm>
            <a:off x="7211511" y="6397540"/>
            <a:ext cx="2240651" cy="365125"/>
          </a:xfrm>
          <a:prstGeom prst="rect">
            <a:avLst/>
          </a:prstGeom>
        </p:spPr>
        <p:txBody>
          <a:bodyPr/>
          <a:lstStyle>
            <a:lvl1pPr algn="r">
              <a:defRPr/>
            </a:lvl1pPr>
          </a:lstStyle>
          <a:p>
            <a:fld id="{953DB0D6-DE55-4055-BE68-39FFC5CE80DD}"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lumns with heading">
    <p:spTree>
      <p:nvGrpSpPr>
        <p:cNvPr id="1" name=""/>
        <p:cNvGrpSpPr/>
        <p:nvPr/>
      </p:nvGrpSpPr>
      <p:grpSpPr>
        <a:xfrm>
          <a:off x="0" y="0"/>
          <a:ext cx="0" cy="0"/>
          <a:chOff x="0" y="0"/>
          <a:chExt cx="0" cy="0"/>
        </a:xfrm>
      </p:grpSpPr>
      <p:sp>
        <p:nvSpPr>
          <p:cNvPr id="11" name="Rectangle 15"/>
          <p:cNvSpPr>
            <a:spLocks noChangeArrowheads="1"/>
          </p:cNvSpPr>
          <p:nvPr userDrawn="1"/>
        </p:nvSpPr>
        <p:spPr bwMode="gray">
          <a:xfrm>
            <a:off x="8836025" y="234950"/>
            <a:ext cx="600075" cy="246063"/>
          </a:xfrm>
          <a:prstGeom prst="rect">
            <a:avLst/>
          </a:prstGeom>
          <a:noFill/>
          <a:ln>
            <a:noFill/>
          </a:ln>
          <a:effectLst/>
          <a:extLst/>
        </p:spPr>
        <p:txBody>
          <a:bodyPr lIns="0" tIns="0" rIns="0" bIns="0" anchor="b">
            <a:spAutoFit/>
          </a:bodyPr>
          <a:lstStyle/>
          <a:p>
            <a:pPr algn="r" eaLnBrk="0" hangingPunct="0">
              <a:lnSpc>
                <a:spcPct val="86000"/>
              </a:lnSpc>
              <a:defRPr/>
            </a:pPr>
            <a:fld id="{5FB4A983-8915-40C3-AE82-5053F5D23943}" type="slidenum">
              <a:rPr lang="en-GB" sz="1600" b="1">
                <a:solidFill>
                  <a:schemeClr val="bg1"/>
                </a:solidFill>
                <a:cs typeface="+mn-cs"/>
              </a:rPr>
              <a:pPr algn="r" eaLnBrk="0" hangingPunct="0">
                <a:lnSpc>
                  <a:spcPct val="86000"/>
                </a:lnSpc>
                <a:defRPr/>
              </a:pPr>
              <a:t>‹#›</a:t>
            </a:fld>
            <a:endParaRPr lang="en-GB" sz="1600" b="1">
              <a:solidFill>
                <a:schemeClr val="bg1"/>
              </a:solidFill>
              <a:cs typeface="+mn-cs"/>
            </a:endParaRPr>
          </a:p>
        </p:txBody>
      </p:sp>
      <p:sp>
        <p:nvSpPr>
          <p:cNvPr id="2" name="Title 1"/>
          <p:cNvSpPr>
            <a:spLocks noGrp="1"/>
          </p:cNvSpPr>
          <p:nvPr>
            <p:ph type="title"/>
          </p:nvPr>
        </p:nvSpPr>
        <p:spPr/>
        <p:txBody>
          <a:bodyPr/>
          <a:lstStyle/>
          <a:p>
            <a:r>
              <a:rPr lang="en-US" smtClean="0"/>
              <a:t>Click to edit Master title style</a:t>
            </a:r>
            <a:endParaRPr lang="en-GB"/>
          </a:p>
        </p:txBody>
      </p:sp>
      <p:sp>
        <p:nvSpPr>
          <p:cNvPr id="16" name="Content Placeholder 2"/>
          <p:cNvSpPr>
            <a:spLocks noGrp="1"/>
          </p:cNvSpPr>
          <p:nvPr>
            <p:ph idx="25"/>
          </p:nvPr>
        </p:nvSpPr>
        <p:spPr>
          <a:xfrm>
            <a:off x="452438" y="1937020"/>
            <a:ext cx="2514600" cy="4102360"/>
          </a:xfrm>
        </p:spPr>
        <p:txBody>
          <a:bodyPr/>
          <a:lstStyle>
            <a:lvl1pPr>
              <a:defRPr sz="1200"/>
            </a:lvl1pPr>
            <a:lvl2pPr>
              <a:defRPr sz="1200"/>
            </a:lvl2pPr>
            <a:lvl3pPr>
              <a:defRPr sz="12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7" name="Content Placeholder 2"/>
          <p:cNvSpPr>
            <a:spLocks noGrp="1"/>
          </p:cNvSpPr>
          <p:nvPr>
            <p:ph idx="26"/>
          </p:nvPr>
        </p:nvSpPr>
        <p:spPr>
          <a:xfrm>
            <a:off x="3540126" y="1937020"/>
            <a:ext cx="2514600" cy="4102360"/>
          </a:xfrm>
        </p:spPr>
        <p:txBody>
          <a:bodyPr/>
          <a:lstStyle>
            <a:lvl1pPr>
              <a:defRPr sz="1200"/>
            </a:lvl1pPr>
            <a:lvl2pPr>
              <a:defRPr sz="1200"/>
            </a:lvl2pPr>
            <a:lvl3pPr>
              <a:defRPr sz="12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8" name="Content Placeholder 2"/>
          <p:cNvSpPr>
            <a:spLocks noGrp="1"/>
          </p:cNvSpPr>
          <p:nvPr>
            <p:ph idx="27"/>
          </p:nvPr>
        </p:nvSpPr>
        <p:spPr>
          <a:xfrm>
            <a:off x="6627813" y="1937020"/>
            <a:ext cx="2514600" cy="4102360"/>
          </a:xfrm>
        </p:spPr>
        <p:txBody>
          <a:bodyPr/>
          <a:lstStyle>
            <a:lvl1pPr>
              <a:defRPr sz="1200"/>
            </a:lvl1pPr>
            <a:lvl2pPr>
              <a:defRPr sz="1200"/>
            </a:lvl2pPr>
            <a:lvl3pPr>
              <a:defRPr sz="12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0" name="Text Placeholder 7"/>
          <p:cNvSpPr>
            <a:spLocks noGrp="1"/>
          </p:cNvSpPr>
          <p:nvPr>
            <p:ph type="body" sz="quarter" idx="11"/>
          </p:nvPr>
        </p:nvSpPr>
        <p:spPr>
          <a:xfrm>
            <a:off x="454025" y="1407584"/>
            <a:ext cx="2514600" cy="342900"/>
          </a:xfrm>
        </p:spPr>
        <p:txBody>
          <a:bodyPr/>
          <a:lstStyle>
            <a:lvl1pPr marL="0" indent="0">
              <a:spcBef>
                <a:spcPts val="0"/>
              </a:spcBef>
              <a:buNone/>
              <a:defRPr sz="1200" b="1">
                <a:solidFill>
                  <a:srgbClr val="C00000"/>
                </a:solidFill>
                <a:latin typeface="+mj-lt"/>
              </a:defRPr>
            </a:lvl1pPr>
            <a:lvl2pPr marL="0" indent="0">
              <a:spcBef>
                <a:spcPts val="0"/>
              </a:spcBef>
              <a:buNone/>
              <a:defRPr sz="1200" b="0" baseline="0">
                <a:solidFill>
                  <a:srgbClr val="C00000"/>
                </a:solidFill>
                <a:latin typeface="+mj-lt"/>
              </a:defRPr>
            </a:lvl2pPr>
          </a:lstStyle>
          <a:p>
            <a:pPr lvl="0"/>
            <a:r>
              <a:rPr lang="en-US" dirty="0" smtClean="0"/>
              <a:t>Click to edit Master text styles</a:t>
            </a:r>
          </a:p>
          <a:p>
            <a:pPr lvl="1"/>
            <a:r>
              <a:rPr lang="en-US" dirty="0" smtClean="0"/>
              <a:t>Second level</a:t>
            </a:r>
          </a:p>
        </p:txBody>
      </p:sp>
      <p:sp>
        <p:nvSpPr>
          <p:cNvPr id="21" name="Text Placeholder 7"/>
          <p:cNvSpPr>
            <a:spLocks noGrp="1"/>
          </p:cNvSpPr>
          <p:nvPr>
            <p:ph type="body" sz="quarter" idx="12"/>
          </p:nvPr>
        </p:nvSpPr>
        <p:spPr>
          <a:xfrm>
            <a:off x="6626225" y="1407584"/>
            <a:ext cx="2514600" cy="342900"/>
          </a:xfrm>
        </p:spPr>
        <p:txBody>
          <a:bodyPr/>
          <a:lstStyle>
            <a:lvl1pPr marL="0" indent="0">
              <a:spcBef>
                <a:spcPts val="0"/>
              </a:spcBef>
              <a:buNone/>
              <a:defRPr sz="1200" b="1">
                <a:solidFill>
                  <a:srgbClr val="C00000"/>
                </a:solidFill>
                <a:latin typeface="+mj-lt"/>
              </a:defRPr>
            </a:lvl1pPr>
            <a:lvl2pPr marL="0" indent="0">
              <a:spcBef>
                <a:spcPts val="0"/>
              </a:spcBef>
              <a:buNone/>
              <a:defRPr sz="1200" b="0" baseline="0">
                <a:solidFill>
                  <a:srgbClr val="C00000"/>
                </a:solidFill>
                <a:latin typeface="+mj-lt"/>
              </a:defRPr>
            </a:lvl2pPr>
          </a:lstStyle>
          <a:p>
            <a:pPr lvl="0"/>
            <a:r>
              <a:rPr lang="en-US" dirty="0" smtClean="0"/>
              <a:t>Click to edit Master text styles</a:t>
            </a:r>
          </a:p>
          <a:p>
            <a:pPr lvl="1"/>
            <a:r>
              <a:rPr lang="en-US" dirty="0" smtClean="0"/>
              <a:t>Second level</a:t>
            </a:r>
          </a:p>
        </p:txBody>
      </p:sp>
      <p:sp>
        <p:nvSpPr>
          <p:cNvPr id="22" name="Text Placeholder 7"/>
          <p:cNvSpPr>
            <a:spLocks noGrp="1"/>
          </p:cNvSpPr>
          <p:nvPr>
            <p:ph type="body" sz="quarter" idx="13"/>
          </p:nvPr>
        </p:nvSpPr>
        <p:spPr>
          <a:xfrm>
            <a:off x="3543300" y="1407584"/>
            <a:ext cx="2514600" cy="342900"/>
          </a:xfrm>
        </p:spPr>
        <p:txBody>
          <a:bodyPr/>
          <a:lstStyle>
            <a:lvl1pPr marL="0" indent="0">
              <a:spcBef>
                <a:spcPts val="0"/>
              </a:spcBef>
              <a:buNone/>
              <a:defRPr sz="1200" b="1">
                <a:solidFill>
                  <a:srgbClr val="C00000"/>
                </a:solidFill>
                <a:latin typeface="+mj-lt"/>
              </a:defRPr>
            </a:lvl1pPr>
            <a:lvl2pPr marL="0" indent="0">
              <a:spcBef>
                <a:spcPts val="0"/>
              </a:spcBef>
              <a:buNone/>
              <a:defRPr sz="1200" b="0" baseline="0">
                <a:solidFill>
                  <a:srgbClr val="C00000"/>
                </a:solidFill>
                <a:latin typeface="+mj-lt"/>
              </a:defRPr>
            </a:lvl2pPr>
          </a:lstStyle>
          <a:p>
            <a:pPr lvl="0"/>
            <a:r>
              <a:rPr lang="en-US" dirty="0" smtClean="0"/>
              <a:t>Click to edit Master text styles</a:t>
            </a:r>
          </a:p>
          <a:p>
            <a:pPr lvl="1"/>
            <a:r>
              <a:rPr lang="en-US" dirty="0" smtClean="0"/>
              <a:t>Second level</a:t>
            </a:r>
          </a:p>
        </p:txBody>
      </p:sp>
      <p:sp>
        <p:nvSpPr>
          <p:cNvPr id="12" name="Slide Number Placeholder 5"/>
          <p:cNvSpPr>
            <a:spLocks noGrp="1"/>
          </p:cNvSpPr>
          <p:nvPr>
            <p:ph type="sldNum" sz="quarter" idx="28"/>
          </p:nvPr>
        </p:nvSpPr>
        <p:spPr>
          <a:xfrm>
            <a:off x="7211511" y="6397540"/>
            <a:ext cx="2240651" cy="365125"/>
          </a:xfrm>
          <a:prstGeom prst="rect">
            <a:avLst/>
          </a:prstGeom>
        </p:spPr>
        <p:txBody>
          <a:bodyPr/>
          <a:lstStyle>
            <a:lvl1pPr algn="r">
              <a:defRPr/>
            </a:lvl1pPr>
          </a:lstStyle>
          <a:p>
            <a:fld id="{953DB0D6-DE55-4055-BE68-39FFC5CE80DD}"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6 textboxes">
    <p:spTree>
      <p:nvGrpSpPr>
        <p:cNvPr id="1" name=""/>
        <p:cNvGrpSpPr/>
        <p:nvPr/>
      </p:nvGrpSpPr>
      <p:grpSpPr>
        <a:xfrm>
          <a:off x="0" y="0"/>
          <a:ext cx="0" cy="0"/>
          <a:chOff x="0" y="0"/>
          <a:chExt cx="0" cy="0"/>
        </a:xfrm>
      </p:grpSpPr>
      <p:sp>
        <p:nvSpPr>
          <p:cNvPr id="11" name="Rectangle 15"/>
          <p:cNvSpPr>
            <a:spLocks noChangeArrowheads="1"/>
          </p:cNvSpPr>
          <p:nvPr userDrawn="1"/>
        </p:nvSpPr>
        <p:spPr bwMode="gray">
          <a:xfrm>
            <a:off x="8836025" y="234950"/>
            <a:ext cx="600075" cy="246063"/>
          </a:xfrm>
          <a:prstGeom prst="rect">
            <a:avLst/>
          </a:prstGeom>
          <a:noFill/>
          <a:ln>
            <a:noFill/>
          </a:ln>
          <a:effectLst/>
          <a:extLst/>
        </p:spPr>
        <p:txBody>
          <a:bodyPr lIns="0" tIns="0" rIns="0" bIns="0" anchor="b">
            <a:spAutoFit/>
          </a:bodyPr>
          <a:lstStyle/>
          <a:p>
            <a:pPr algn="r" eaLnBrk="0" hangingPunct="0">
              <a:lnSpc>
                <a:spcPct val="86000"/>
              </a:lnSpc>
              <a:defRPr/>
            </a:pPr>
            <a:fld id="{95A41177-C799-422A-8420-B2D5C119E980}" type="slidenum">
              <a:rPr lang="en-GB" sz="1600" b="1">
                <a:solidFill>
                  <a:schemeClr val="bg1"/>
                </a:solidFill>
                <a:cs typeface="+mn-cs"/>
              </a:rPr>
              <a:pPr algn="r" eaLnBrk="0" hangingPunct="0">
                <a:lnSpc>
                  <a:spcPct val="86000"/>
                </a:lnSpc>
                <a:defRPr/>
              </a:pPr>
              <a:t>‹#›</a:t>
            </a:fld>
            <a:endParaRPr lang="en-GB" sz="1600" b="1">
              <a:solidFill>
                <a:schemeClr val="bg1"/>
              </a:solidFill>
              <a:cs typeface="+mn-cs"/>
            </a:endParaRPr>
          </a:p>
        </p:txBody>
      </p:sp>
      <p:sp>
        <p:nvSpPr>
          <p:cNvPr id="2" name="Title 1"/>
          <p:cNvSpPr>
            <a:spLocks noGrp="1"/>
          </p:cNvSpPr>
          <p:nvPr>
            <p:ph type="title"/>
          </p:nvPr>
        </p:nvSpPr>
        <p:spPr/>
        <p:txBody>
          <a:bodyPr/>
          <a:lstStyle/>
          <a:p>
            <a:r>
              <a:rPr lang="en-US" smtClean="0"/>
              <a:t>Click to edit Master title style</a:t>
            </a:r>
            <a:endParaRPr lang="en-GB"/>
          </a:p>
        </p:txBody>
      </p:sp>
      <p:sp>
        <p:nvSpPr>
          <p:cNvPr id="14" name="Content Placeholder 2"/>
          <p:cNvSpPr>
            <a:spLocks noGrp="1"/>
          </p:cNvSpPr>
          <p:nvPr>
            <p:ph idx="26"/>
          </p:nvPr>
        </p:nvSpPr>
        <p:spPr>
          <a:xfrm>
            <a:off x="452438" y="1406525"/>
            <a:ext cx="2514600" cy="2139423"/>
          </a:xfrm>
        </p:spPr>
        <p:txBody>
          <a:bodyPr/>
          <a:lstStyle>
            <a:lvl1pPr marL="119063" indent="-119063">
              <a:tabLst/>
              <a:defRPr sz="1000"/>
            </a:lvl1pPr>
            <a:lvl2pPr marL="228600" indent="-109538">
              <a:defRPr sz="1000"/>
            </a:lvl2pPr>
            <a:lvl3pPr marL="347663" indent="-119063">
              <a:defRPr sz="1000"/>
            </a:lvl3pPr>
            <a:lvl4pPr marL="457200" indent="-109538">
              <a:defRPr sz="1000"/>
            </a:lvl4pPr>
            <a:lvl5pPr marL="576263" indent="-119063">
              <a:defRPr sz="1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8" name="Content Placeholder 2"/>
          <p:cNvSpPr>
            <a:spLocks noGrp="1"/>
          </p:cNvSpPr>
          <p:nvPr>
            <p:ph idx="33"/>
          </p:nvPr>
        </p:nvSpPr>
        <p:spPr>
          <a:xfrm>
            <a:off x="3540126" y="1406525"/>
            <a:ext cx="2514600" cy="2139423"/>
          </a:xfrm>
        </p:spPr>
        <p:txBody>
          <a:bodyPr/>
          <a:lstStyle>
            <a:lvl1pPr marL="119063" indent="-119063">
              <a:tabLst/>
              <a:defRPr sz="1000"/>
            </a:lvl1pPr>
            <a:lvl2pPr marL="228600" indent="-109538">
              <a:defRPr sz="1000"/>
            </a:lvl2pPr>
            <a:lvl3pPr marL="347663" indent="-119063">
              <a:defRPr sz="1000"/>
            </a:lvl3pPr>
            <a:lvl4pPr marL="457200" indent="-109538">
              <a:defRPr sz="1000"/>
            </a:lvl4pPr>
            <a:lvl5pPr marL="576263" indent="-119063">
              <a:defRPr sz="1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0" name="Content Placeholder 2"/>
          <p:cNvSpPr>
            <a:spLocks noGrp="1"/>
          </p:cNvSpPr>
          <p:nvPr>
            <p:ph idx="34"/>
          </p:nvPr>
        </p:nvSpPr>
        <p:spPr>
          <a:xfrm>
            <a:off x="6627813" y="1406525"/>
            <a:ext cx="2514600" cy="2139423"/>
          </a:xfrm>
        </p:spPr>
        <p:txBody>
          <a:bodyPr/>
          <a:lstStyle>
            <a:lvl1pPr marL="119063" indent="-119063">
              <a:tabLst/>
              <a:defRPr sz="1000"/>
            </a:lvl1pPr>
            <a:lvl2pPr marL="228600" indent="-109538">
              <a:defRPr sz="1000"/>
            </a:lvl2pPr>
            <a:lvl3pPr marL="347663" indent="-119063">
              <a:defRPr sz="1000"/>
            </a:lvl3pPr>
            <a:lvl4pPr marL="457200" indent="-109538">
              <a:defRPr sz="1000"/>
            </a:lvl4pPr>
            <a:lvl5pPr marL="576263" indent="-119063">
              <a:defRPr sz="1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1" name="Content Placeholder 2"/>
          <p:cNvSpPr>
            <a:spLocks noGrp="1"/>
          </p:cNvSpPr>
          <p:nvPr>
            <p:ph idx="35"/>
          </p:nvPr>
        </p:nvSpPr>
        <p:spPr>
          <a:xfrm>
            <a:off x="452438" y="3886728"/>
            <a:ext cx="2514600" cy="2139423"/>
          </a:xfrm>
        </p:spPr>
        <p:txBody>
          <a:bodyPr/>
          <a:lstStyle>
            <a:lvl1pPr marL="119063" indent="-119063">
              <a:tabLst/>
              <a:defRPr sz="1000"/>
            </a:lvl1pPr>
            <a:lvl2pPr marL="228600" indent="-109538">
              <a:defRPr sz="1000"/>
            </a:lvl2pPr>
            <a:lvl3pPr marL="347663" indent="-119063">
              <a:defRPr sz="1000"/>
            </a:lvl3pPr>
            <a:lvl4pPr marL="457200" indent="-109538">
              <a:defRPr sz="1000"/>
            </a:lvl4pPr>
            <a:lvl5pPr marL="576263" indent="-119063">
              <a:defRPr sz="1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2" name="Content Placeholder 2"/>
          <p:cNvSpPr>
            <a:spLocks noGrp="1"/>
          </p:cNvSpPr>
          <p:nvPr>
            <p:ph idx="36"/>
          </p:nvPr>
        </p:nvSpPr>
        <p:spPr>
          <a:xfrm>
            <a:off x="3540126" y="3886728"/>
            <a:ext cx="2514600" cy="2139423"/>
          </a:xfrm>
        </p:spPr>
        <p:txBody>
          <a:bodyPr/>
          <a:lstStyle>
            <a:lvl1pPr marL="119063" indent="-119063">
              <a:tabLst/>
              <a:defRPr sz="1000"/>
            </a:lvl1pPr>
            <a:lvl2pPr marL="228600" indent="-109538">
              <a:defRPr sz="1000"/>
            </a:lvl2pPr>
            <a:lvl3pPr marL="347663" indent="-119063">
              <a:defRPr sz="1000"/>
            </a:lvl3pPr>
            <a:lvl4pPr marL="457200" indent="-109538">
              <a:defRPr sz="1000"/>
            </a:lvl4pPr>
            <a:lvl5pPr marL="576263" indent="-119063">
              <a:defRPr sz="1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5" name="Content Placeholder 2"/>
          <p:cNvSpPr>
            <a:spLocks noGrp="1"/>
          </p:cNvSpPr>
          <p:nvPr>
            <p:ph idx="37"/>
          </p:nvPr>
        </p:nvSpPr>
        <p:spPr>
          <a:xfrm>
            <a:off x="6627813" y="3886728"/>
            <a:ext cx="2514600" cy="2139423"/>
          </a:xfrm>
        </p:spPr>
        <p:txBody>
          <a:bodyPr/>
          <a:lstStyle>
            <a:lvl1pPr marL="119063" indent="-119063">
              <a:tabLst/>
              <a:defRPr sz="1000"/>
            </a:lvl1pPr>
            <a:lvl2pPr marL="228600" indent="-109538">
              <a:defRPr sz="1000"/>
            </a:lvl2pPr>
            <a:lvl3pPr marL="347663" indent="-119063">
              <a:defRPr sz="1000"/>
            </a:lvl3pPr>
            <a:lvl4pPr marL="457200" indent="-109538">
              <a:defRPr sz="1000"/>
            </a:lvl4pPr>
            <a:lvl5pPr marL="576263" indent="-119063">
              <a:defRPr sz="1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2" name="Slide Number Placeholder 5"/>
          <p:cNvSpPr>
            <a:spLocks noGrp="1"/>
          </p:cNvSpPr>
          <p:nvPr>
            <p:ph type="sldNum" sz="quarter" idx="12"/>
          </p:nvPr>
        </p:nvSpPr>
        <p:spPr>
          <a:xfrm>
            <a:off x="7211511" y="6397540"/>
            <a:ext cx="2240651" cy="365125"/>
          </a:xfrm>
          <a:prstGeom prst="rect">
            <a:avLst/>
          </a:prstGeom>
        </p:spPr>
        <p:txBody>
          <a:bodyPr/>
          <a:lstStyle>
            <a:lvl1pPr algn="r">
              <a:defRPr/>
            </a:lvl1pPr>
          </a:lstStyle>
          <a:p>
            <a:fld id="{953DB0D6-DE55-4055-BE68-39FFC5CE80DD}"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6 textboxes with heading">
    <p:spTree>
      <p:nvGrpSpPr>
        <p:cNvPr id="1" name=""/>
        <p:cNvGrpSpPr/>
        <p:nvPr/>
      </p:nvGrpSpPr>
      <p:grpSpPr>
        <a:xfrm>
          <a:off x="0" y="0"/>
          <a:ext cx="0" cy="0"/>
          <a:chOff x="0" y="0"/>
          <a:chExt cx="0" cy="0"/>
        </a:xfrm>
      </p:grpSpPr>
      <p:sp>
        <p:nvSpPr>
          <p:cNvPr id="17" name="Rectangle 15"/>
          <p:cNvSpPr>
            <a:spLocks noChangeArrowheads="1"/>
          </p:cNvSpPr>
          <p:nvPr userDrawn="1"/>
        </p:nvSpPr>
        <p:spPr bwMode="gray">
          <a:xfrm>
            <a:off x="8836025" y="234950"/>
            <a:ext cx="600075" cy="246063"/>
          </a:xfrm>
          <a:prstGeom prst="rect">
            <a:avLst/>
          </a:prstGeom>
          <a:noFill/>
          <a:ln>
            <a:noFill/>
          </a:ln>
          <a:effectLst/>
          <a:extLst/>
        </p:spPr>
        <p:txBody>
          <a:bodyPr lIns="0" tIns="0" rIns="0" bIns="0" anchor="b">
            <a:spAutoFit/>
          </a:bodyPr>
          <a:lstStyle/>
          <a:p>
            <a:pPr algn="r" eaLnBrk="0" hangingPunct="0">
              <a:lnSpc>
                <a:spcPct val="86000"/>
              </a:lnSpc>
              <a:defRPr/>
            </a:pPr>
            <a:fld id="{2994B32E-8AAF-4F10-A508-73E5A4299385}" type="slidenum">
              <a:rPr lang="en-GB" sz="1600" b="1">
                <a:solidFill>
                  <a:schemeClr val="bg1"/>
                </a:solidFill>
                <a:cs typeface="+mn-cs"/>
              </a:rPr>
              <a:pPr algn="r" eaLnBrk="0" hangingPunct="0">
                <a:lnSpc>
                  <a:spcPct val="86000"/>
                </a:lnSpc>
                <a:defRPr/>
              </a:pPr>
              <a:t>‹#›</a:t>
            </a:fld>
            <a:endParaRPr lang="en-GB" sz="1600" b="1">
              <a:solidFill>
                <a:schemeClr val="bg1"/>
              </a:solidFill>
              <a:cs typeface="+mn-cs"/>
            </a:endParaRPr>
          </a:p>
        </p:txBody>
      </p:sp>
      <p:sp>
        <p:nvSpPr>
          <p:cNvPr id="2" name="Title 1"/>
          <p:cNvSpPr>
            <a:spLocks noGrp="1"/>
          </p:cNvSpPr>
          <p:nvPr>
            <p:ph type="title"/>
          </p:nvPr>
        </p:nvSpPr>
        <p:spPr/>
        <p:txBody>
          <a:bodyPr/>
          <a:lstStyle/>
          <a:p>
            <a:r>
              <a:rPr lang="en-US" smtClean="0"/>
              <a:t>Click to edit Master title style</a:t>
            </a:r>
            <a:endParaRPr lang="en-GB"/>
          </a:p>
        </p:txBody>
      </p:sp>
      <p:sp>
        <p:nvSpPr>
          <p:cNvPr id="25" name="Text Placeholder 19"/>
          <p:cNvSpPr>
            <a:spLocks noGrp="1"/>
          </p:cNvSpPr>
          <p:nvPr>
            <p:ph type="body" sz="quarter" idx="15"/>
          </p:nvPr>
        </p:nvSpPr>
        <p:spPr>
          <a:xfrm>
            <a:off x="454025" y="1406525"/>
            <a:ext cx="2514600" cy="336550"/>
          </a:xfrm>
        </p:spPr>
        <p:txBody>
          <a:bodyPr/>
          <a:lstStyle>
            <a:lvl1pPr marL="0" indent="0">
              <a:spcBef>
                <a:spcPts val="0"/>
              </a:spcBef>
              <a:buNone/>
              <a:defRPr sz="1000" b="1">
                <a:solidFill>
                  <a:srgbClr val="C00000"/>
                </a:solidFill>
                <a:latin typeface="+mj-lt"/>
              </a:defRPr>
            </a:lvl1pPr>
            <a:lvl2pPr marL="0" indent="0">
              <a:spcBef>
                <a:spcPts val="0"/>
              </a:spcBef>
              <a:buNone/>
              <a:defRPr sz="1000">
                <a:solidFill>
                  <a:srgbClr val="C00000"/>
                </a:solidFill>
              </a:defRPr>
            </a:lvl2pPr>
            <a:lvl3pPr>
              <a:defRPr sz="1000">
                <a:solidFill>
                  <a:schemeClr val="accent2"/>
                </a:solidFill>
              </a:defRPr>
            </a:lvl3pPr>
            <a:lvl4pPr>
              <a:defRPr sz="1000">
                <a:solidFill>
                  <a:schemeClr val="accent2"/>
                </a:solidFill>
              </a:defRPr>
            </a:lvl4pPr>
            <a:lvl5pPr>
              <a:defRPr sz="1000">
                <a:solidFill>
                  <a:schemeClr val="accent2"/>
                </a:solidFill>
              </a:defRPr>
            </a:lvl5pPr>
          </a:lstStyle>
          <a:p>
            <a:pPr lvl="0"/>
            <a:r>
              <a:rPr lang="en-US" dirty="0" smtClean="0"/>
              <a:t>Click to edit Master text styles</a:t>
            </a:r>
          </a:p>
          <a:p>
            <a:pPr lvl="1"/>
            <a:r>
              <a:rPr lang="en-US" dirty="0" smtClean="0"/>
              <a:t>Second level</a:t>
            </a:r>
          </a:p>
        </p:txBody>
      </p:sp>
      <p:sp>
        <p:nvSpPr>
          <p:cNvPr id="26" name="Text Placeholder 19"/>
          <p:cNvSpPr>
            <a:spLocks noGrp="1"/>
          </p:cNvSpPr>
          <p:nvPr>
            <p:ph type="body" sz="quarter" idx="16"/>
          </p:nvPr>
        </p:nvSpPr>
        <p:spPr>
          <a:xfrm>
            <a:off x="6626225" y="1406525"/>
            <a:ext cx="2514600" cy="336550"/>
          </a:xfrm>
        </p:spPr>
        <p:txBody>
          <a:bodyPr/>
          <a:lstStyle>
            <a:lvl1pPr marL="0" indent="0">
              <a:spcBef>
                <a:spcPts val="0"/>
              </a:spcBef>
              <a:buNone/>
              <a:defRPr sz="1000" b="1">
                <a:solidFill>
                  <a:srgbClr val="C00000"/>
                </a:solidFill>
                <a:latin typeface="+mj-lt"/>
              </a:defRPr>
            </a:lvl1pPr>
            <a:lvl2pPr marL="0" indent="0">
              <a:spcBef>
                <a:spcPts val="0"/>
              </a:spcBef>
              <a:buNone/>
              <a:defRPr sz="1000">
                <a:solidFill>
                  <a:srgbClr val="C00000"/>
                </a:solidFill>
              </a:defRPr>
            </a:lvl2pPr>
            <a:lvl3pPr>
              <a:defRPr sz="1000">
                <a:solidFill>
                  <a:schemeClr val="accent2"/>
                </a:solidFill>
              </a:defRPr>
            </a:lvl3pPr>
            <a:lvl4pPr>
              <a:defRPr sz="1000">
                <a:solidFill>
                  <a:schemeClr val="accent2"/>
                </a:solidFill>
              </a:defRPr>
            </a:lvl4pPr>
            <a:lvl5pPr>
              <a:defRPr sz="1000">
                <a:solidFill>
                  <a:schemeClr val="accent2"/>
                </a:solidFill>
              </a:defRPr>
            </a:lvl5pPr>
          </a:lstStyle>
          <a:p>
            <a:pPr lvl="0"/>
            <a:r>
              <a:rPr lang="en-US" dirty="0" smtClean="0"/>
              <a:t>Click to edit Master text styles</a:t>
            </a:r>
          </a:p>
          <a:p>
            <a:pPr lvl="1"/>
            <a:r>
              <a:rPr lang="en-US" dirty="0" smtClean="0"/>
              <a:t>Second level</a:t>
            </a:r>
          </a:p>
        </p:txBody>
      </p:sp>
      <p:sp>
        <p:nvSpPr>
          <p:cNvPr id="27" name="Text Placeholder 19"/>
          <p:cNvSpPr>
            <a:spLocks noGrp="1"/>
          </p:cNvSpPr>
          <p:nvPr>
            <p:ph type="body" sz="quarter" idx="17"/>
          </p:nvPr>
        </p:nvSpPr>
        <p:spPr>
          <a:xfrm>
            <a:off x="3543300" y="1406525"/>
            <a:ext cx="2514600" cy="336550"/>
          </a:xfrm>
        </p:spPr>
        <p:txBody>
          <a:bodyPr/>
          <a:lstStyle>
            <a:lvl1pPr marL="0" indent="0">
              <a:spcBef>
                <a:spcPts val="0"/>
              </a:spcBef>
              <a:buNone/>
              <a:defRPr sz="1000" b="1">
                <a:solidFill>
                  <a:srgbClr val="C00000"/>
                </a:solidFill>
                <a:latin typeface="+mj-lt"/>
              </a:defRPr>
            </a:lvl1pPr>
            <a:lvl2pPr marL="0" indent="0">
              <a:spcBef>
                <a:spcPts val="0"/>
              </a:spcBef>
              <a:buNone/>
              <a:defRPr sz="1000">
                <a:solidFill>
                  <a:srgbClr val="C00000"/>
                </a:solidFill>
              </a:defRPr>
            </a:lvl2pPr>
            <a:lvl3pPr>
              <a:defRPr sz="1000">
                <a:solidFill>
                  <a:schemeClr val="accent2"/>
                </a:solidFill>
              </a:defRPr>
            </a:lvl3pPr>
            <a:lvl4pPr>
              <a:defRPr sz="1000">
                <a:solidFill>
                  <a:schemeClr val="accent2"/>
                </a:solidFill>
              </a:defRPr>
            </a:lvl4pPr>
            <a:lvl5pPr>
              <a:defRPr sz="1000">
                <a:solidFill>
                  <a:schemeClr val="accent2"/>
                </a:solidFill>
              </a:defRPr>
            </a:lvl5pPr>
          </a:lstStyle>
          <a:p>
            <a:pPr lvl="0"/>
            <a:r>
              <a:rPr lang="en-US" dirty="0" smtClean="0"/>
              <a:t>Click to edit Master text styles</a:t>
            </a:r>
          </a:p>
          <a:p>
            <a:pPr lvl="1"/>
            <a:r>
              <a:rPr lang="en-US" dirty="0" smtClean="0"/>
              <a:t>Second level</a:t>
            </a:r>
          </a:p>
        </p:txBody>
      </p:sp>
      <p:sp>
        <p:nvSpPr>
          <p:cNvPr id="28" name="Text Placeholder 19"/>
          <p:cNvSpPr>
            <a:spLocks noGrp="1"/>
          </p:cNvSpPr>
          <p:nvPr>
            <p:ph type="body" sz="quarter" idx="22"/>
          </p:nvPr>
        </p:nvSpPr>
        <p:spPr>
          <a:xfrm>
            <a:off x="6626225" y="3902218"/>
            <a:ext cx="2514600" cy="336550"/>
          </a:xfrm>
        </p:spPr>
        <p:txBody>
          <a:bodyPr/>
          <a:lstStyle>
            <a:lvl1pPr marL="0" indent="0">
              <a:spcBef>
                <a:spcPts val="0"/>
              </a:spcBef>
              <a:buNone/>
              <a:defRPr sz="1000" b="1">
                <a:solidFill>
                  <a:srgbClr val="C00000"/>
                </a:solidFill>
                <a:latin typeface="+mj-lt"/>
              </a:defRPr>
            </a:lvl1pPr>
            <a:lvl2pPr marL="0" indent="0">
              <a:spcBef>
                <a:spcPts val="0"/>
              </a:spcBef>
              <a:buNone/>
              <a:defRPr sz="1000">
                <a:solidFill>
                  <a:srgbClr val="C00000"/>
                </a:solidFill>
              </a:defRPr>
            </a:lvl2pPr>
            <a:lvl3pPr>
              <a:defRPr sz="1000">
                <a:solidFill>
                  <a:schemeClr val="accent2"/>
                </a:solidFill>
              </a:defRPr>
            </a:lvl3pPr>
            <a:lvl4pPr>
              <a:defRPr sz="1000">
                <a:solidFill>
                  <a:schemeClr val="accent2"/>
                </a:solidFill>
              </a:defRPr>
            </a:lvl4pPr>
            <a:lvl5pPr>
              <a:defRPr sz="1000">
                <a:solidFill>
                  <a:schemeClr val="accent2"/>
                </a:solidFill>
              </a:defRPr>
            </a:lvl5pPr>
          </a:lstStyle>
          <a:p>
            <a:pPr lvl="0"/>
            <a:r>
              <a:rPr lang="en-US" dirty="0" smtClean="0"/>
              <a:t>Click to edit Master text styles</a:t>
            </a:r>
          </a:p>
          <a:p>
            <a:pPr lvl="1"/>
            <a:r>
              <a:rPr lang="en-US" dirty="0" smtClean="0"/>
              <a:t>Second level</a:t>
            </a:r>
          </a:p>
        </p:txBody>
      </p:sp>
      <p:sp>
        <p:nvSpPr>
          <p:cNvPr id="29" name="Text Placeholder 19"/>
          <p:cNvSpPr>
            <a:spLocks noGrp="1"/>
          </p:cNvSpPr>
          <p:nvPr>
            <p:ph type="body" sz="quarter" idx="24"/>
          </p:nvPr>
        </p:nvSpPr>
        <p:spPr>
          <a:xfrm>
            <a:off x="454025" y="3902218"/>
            <a:ext cx="2514600" cy="336550"/>
          </a:xfrm>
        </p:spPr>
        <p:txBody>
          <a:bodyPr/>
          <a:lstStyle>
            <a:lvl1pPr marL="0" indent="0">
              <a:spcBef>
                <a:spcPts val="0"/>
              </a:spcBef>
              <a:buNone/>
              <a:defRPr sz="1000" b="1">
                <a:solidFill>
                  <a:srgbClr val="C00000"/>
                </a:solidFill>
                <a:latin typeface="+mj-lt"/>
              </a:defRPr>
            </a:lvl1pPr>
            <a:lvl2pPr marL="0" indent="0">
              <a:spcBef>
                <a:spcPts val="0"/>
              </a:spcBef>
              <a:buNone/>
              <a:defRPr sz="1000">
                <a:solidFill>
                  <a:srgbClr val="C00000"/>
                </a:solidFill>
              </a:defRPr>
            </a:lvl2pPr>
            <a:lvl3pPr>
              <a:defRPr sz="1000">
                <a:solidFill>
                  <a:schemeClr val="accent2"/>
                </a:solidFill>
              </a:defRPr>
            </a:lvl3pPr>
            <a:lvl4pPr>
              <a:defRPr sz="1000">
                <a:solidFill>
                  <a:schemeClr val="accent2"/>
                </a:solidFill>
              </a:defRPr>
            </a:lvl4pPr>
            <a:lvl5pPr>
              <a:defRPr sz="1000">
                <a:solidFill>
                  <a:schemeClr val="accent2"/>
                </a:solidFill>
              </a:defRPr>
            </a:lvl5pPr>
          </a:lstStyle>
          <a:p>
            <a:pPr lvl="0"/>
            <a:r>
              <a:rPr lang="en-US" dirty="0" smtClean="0"/>
              <a:t>Click to edit Master text styles</a:t>
            </a:r>
          </a:p>
          <a:p>
            <a:pPr lvl="1"/>
            <a:r>
              <a:rPr lang="en-US" dirty="0" smtClean="0"/>
              <a:t>Second level</a:t>
            </a:r>
          </a:p>
        </p:txBody>
      </p:sp>
      <p:sp>
        <p:nvSpPr>
          <p:cNvPr id="32" name="Text Placeholder 19"/>
          <p:cNvSpPr>
            <a:spLocks noGrp="1"/>
          </p:cNvSpPr>
          <p:nvPr>
            <p:ph type="body" sz="quarter" idx="26"/>
          </p:nvPr>
        </p:nvSpPr>
        <p:spPr>
          <a:xfrm>
            <a:off x="3543300" y="3902218"/>
            <a:ext cx="2514600" cy="336550"/>
          </a:xfrm>
        </p:spPr>
        <p:txBody>
          <a:bodyPr/>
          <a:lstStyle>
            <a:lvl1pPr marL="0" indent="0">
              <a:spcBef>
                <a:spcPts val="0"/>
              </a:spcBef>
              <a:buNone/>
              <a:defRPr sz="1000" b="1">
                <a:solidFill>
                  <a:srgbClr val="C00000"/>
                </a:solidFill>
                <a:latin typeface="+mj-lt"/>
              </a:defRPr>
            </a:lvl1pPr>
            <a:lvl2pPr marL="0" indent="0">
              <a:spcBef>
                <a:spcPts val="0"/>
              </a:spcBef>
              <a:buNone/>
              <a:defRPr sz="1000">
                <a:solidFill>
                  <a:srgbClr val="C00000"/>
                </a:solidFill>
              </a:defRPr>
            </a:lvl2pPr>
            <a:lvl3pPr>
              <a:defRPr sz="1000">
                <a:solidFill>
                  <a:schemeClr val="accent2"/>
                </a:solidFill>
              </a:defRPr>
            </a:lvl3pPr>
            <a:lvl4pPr>
              <a:defRPr sz="1000">
                <a:solidFill>
                  <a:schemeClr val="accent2"/>
                </a:solidFill>
              </a:defRPr>
            </a:lvl4pPr>
            <a:lvl5pPr>
              <a:defRPr sz="1000">
                <a:solidFill>
                  <a:schemeClr val="accent2"/>
                </a:solidFill>
              </a:defRPr>
            </a:lvl5pPr>
          </a:lstStyle>
          <a:p>
            <a:pPr lvl="0"/>
            <a:r>
              <a:rPr lang="en-US" dirty="0" smtClean="0"/>
              <a:t>Click to edit Master text styles</a:t>
            </a:r>
          </a:p>
          <a:p>
            <a:pPr lvl="1"/>
            <a:r>
              <a:rPr lang="en-US" dirty="0" smtClean="0"/>
              <a:t>Second level</a:t>
            </a:r>
          </a:p>
        </p:txBody>
      </p:sp>
      <p:sp>
        <p:nvSpPr>
          <p:cNvPr id="33" name="Content Placeholder 2"/>
          <p:cNvSpPr>
            <a:spLocks noGrp="1"/>
          </p:cNvSpPr>
          <p:nvPr>
            <p:ph idx="27"/>
          </p:nvPr>
        </p:nvSpPr>
        <p:spPr>
          <a:xfrm>
            <a:off x="452438" y="1870075"/>
            <a:ext cx="2514600" cy="1660382"/>
          </a:xfrm>
        </p:spPr>
        <p:txBody>
          <a:bodyPr/>
          <a:lstStyle>
            <a:lvl1pPr marL="119063" indent="-119063">
              <a:defRPr sz="1000"/>
            </a:lvl1pPr>
            <a:lvl2pPr marL="228600" indent="-109538">
              <a:defRPr sz="1000"/>
            </a:lvl2pPr>
            <a:lvl3pPr marL="287338" indent="-58738">
              <a:defRPr sz="1000"/>
            </a:lvl3pPr>
            <a:lvl4pPr marL="457200" indent="-109538">
              <a:defRPr sz="1000"/>
            </a:lvl4pPr>
            <a:lvl5pPr marL="576263" indent="-119063">
              <a:tabLst/>
              <a:defRPr sz="1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4" name="Content Placeholder 2"/>
          <p:cNvSpPr>
            <a:spLocks noGrp="1"/>
          </p:cNvSpPr>
          <p:nvPr>
            <p:ph idx="33"/>
          </p:nvPr>
        </p:nvSpPr>
        <p:spPr>
          <a:xfrm>
            <a:off x="3540126" y="1870075"/>
            <a:ext cx="2514600" cy="1660382"/>
          </a:xfrm>
        </p:spPr>
        <p:txBody>
          <a:bodyPr/>
          <a:lstStyle>
            <a:lvl1pPr marL="119063" indent="-119063">
              <a:defRPr sz="1000"/>
            </a:lvl1pPr>
            <a:lvl2pPr marL="228600" indent="-109538">
              <a:defRPr sz="1000"/>
            </a:lvl2pPr>
            <a:lvl3pPr marL="287338" indent="-58738">
              <a:defRPr sz="1000"/>
            </a:lvl3pPr>
            <a:lvl4pPr marL="457200" indent="-109538">
              <a:defRPr sz="1000"/>
            </a:lvl4pPr>
            <a:lvl5pPr marL="576263" indent="-119063">
              <a:tabLst/>
              <a:defRPr sz="1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5" name="Content Placeholder 2"/>
          <p:cNvSpPr>
            <a:spLocks noGrp="1"/>
          </p:cNvSpPr>
          <p:nvPr>
            <p:ph idx="34"/>
          </p:nvPr>
        </p:nvSpPr>
        <p:spPr>
          <a:xfrm>
            <a:off x="6627813" y="1870075"/>
            <a:ext cx="2514600" cy="1660382"/>
          </a:xfrm>
        </p:spPr>
        <p:txBody>
          <a:bodyPr/>
          <a:lstStyle>
            <a:lvl1pPr marL="119063" indent="-119063">
              <a:defRPr sz="1000"/>
            </a:lvl1pPr>
            <a:lvl2pPr marL="228600" indent="-109538">
              <a:defRPr sz="1000"/>
            </a:lvl2pPr>
            <a:lvl3pPr marL="287338" indent="-58738">
              <a:defRPr sz="1000"/>
            </a:lvl3pPr>
            <a:lvl4pPr marL="457200" indent="-109538">
              <a:defRPr sz="1000"/>
            </a:lvl4pPr>
            <a:lvl5pPr marL="576263" indent="-119063">
              <a:tabLst/>
              <a:defRPr sz="1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6" name="Content Placeholder 2"/>
          <p:cNvSpPr>
            <a:spLocks noGrp="1"/>
          </p:cNvSpPr>
          <p:nvPr>
            <p:ph idx="35"/>
          </p:nvPr>
        </p:nvSpPr>
        <p:spPr>
          <a:xfrm>
            <a:off x="452438" y="4365768"/>
            <a:ext cx="2514600" cy="1660382"/>
          </a:xfrm>
        </p:spPr>
        <p:txBody>
          <a:bodyPr/>
          <a:lstStyle>
            <a:lvl1pPr marL="119063" indent="-119063">
              <a:defRPr sz="1000"/>
            </a:lvl1pPr>
            <a:lvl2pPr marL="228600" indent="-109538">
              <a:defRPr sz="1000"/>
            </a:lvl2pPr>
            <a:lvl3pPr marL="287338" indent="-58738">
              <a:defRPr sz="1000"/>
            </a:lvl3pPr>
            <a:lvl4pPr marL="457200" indent="-109538">
              <a:defRPr sz="1000"/>
            </a:lvl4pPr>
            <a:lvl5pPr marL="576263" indent="-119063">
              <a:tabLst/>
              <a:defRPr sz="1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7" name="Content Placeholder 2"/>
          <p:cNvSpPr>
            <a:spLocks noGrp="1"/>
          </p:cNvSpPr>
          <p:nvPr>
            <p:ph idx="36"/>
          </p:nvPr>
        </p:nvSpPr>
        <p:spPr>
          <a:xfrm>
            <a:off x="3540126" y="4365768"/>
            <a:ext cx="2514600" cy="1660382"/>
          </a:xfrm>
        </p:spPr>
        <p:txBody>
          <a:bodyPr/>
          <a:lstStyle>
            <a:lvl1pPr marL="119063" indent="-119063">
              <a:defRPr sz="1000"/>
            </a:lvl1pPr>
            <a:lvl2pPr marL="228600" indent="-109538">
              <a:defRPr sz="1000"/>
            </a:lvl2pPr>
            <a:lvl3pPr marL="287338" indent="-58738">
              <a:defRPr sz="1000"/>
            </a:lvl3pPr>
            <a:lvl4pPr marL="457200" indent="-109538">
              <a:defRPr sz="1000"/>
            </a:lvl4pPr>
            <a:lvl5pPr marL="576263" indent="-119063">
              <a:tabLst/>
              <a:defRPr sz="1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8" name="Content Placeholder 2"/>
          <p:cNvSpPr>
            <a:spLocks noGrp="1"/>
          </p:cNvSpPr>
          <p:nvPr>
            <p:ph idx="37"/>
          </p:nvPr>
        </p:nvSpPr>
        <p:spPr>
          <a:xfrm>
            <a:off x="6627813" y="4365768"/>
            <a:ext cx="2514600" cy="1660382"/>
          </a:xfrm>
        </p:spPr>
        <p:txBody>
          <a:bodyPr/>
          <a:lstStyle>
            <a:lvl1pPr marL="119063" indent="-119063">
              <a:defRPr sz="1000"/>
            </a:lvl1pPr>
            <a:lvl2pPr marL="228600" indent="-109538">
              <a:defRPr sz="1000"/>
            </a:lvl2pPr>
            <a:lvl3pPr marL="287338" indent="-58738">
              <a:defRPr sz="1000"/>
            </a:lvl3pPr>
            <a:lvl4pPr marL="457200" indent="-109538">
              <a:defRPr sz="1000"/>
            </a:lvl4pPr>
            <a:lvl5pPr marL="576263" indent="-119063">
              <a:tabLst/>
              <a:defRPr sz="1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8" name="Slide Number Placeholder 5"/>
          <p:cNvSpPr>
            <a:spLocks noGrp="1"/>
          </p:cNvSpPr>
          <p:nvPr>
            <p:ph type="sldNum" sz="quarter" idx="12"/>
          </p:nvPr>
        </p:nvSpPr>
        <p:spPr>
          <a:xfrm>
            <a:off x="7211511" y="6397540"/>
            <a:ext cx="2240651" cy="365125"/>
          </a:xfrm>
          <a:prstGeom prst="rect">
            <a:avLst/>
          </a:prstGeom>
        </p:spPr>
        <p:txBody>
          <a:bodyPr/>
          <a:lstStyle>
            <a:lvl1pPr algn="r">
              <a:defRPr/>
            </a:lvl1pPr>
          </a:lstStyle>
          <a:p>
            <a:fld id="{953DB0D6-DE55-4055-BE68-39FFC5CE80DD}"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8 textboxes">
    <p:spTree>
      <p:nvGrpSpPr>
        <p:cNvPr id="1" name=""/>
        <p:cNvGrpSpPr/>
        <p:nvPr/>
      </p:nvGrpSpPr>
      <p:grpSpPr>
        <a:xfrm>
          <a:off x="0" y="0"/>
          <a:ext cx="0" cy="0"/>
          <a:chOff x="0" y="0"/>
          <a:chExt cx="0" cy="0"/>
        </a:xfrm>
      </p:grpSpPr>
      <p:sp>
        <p:nvSpPr>
          <p:cNvPr id="13" name="Rectangle 15"/>
          <p:cNvSpPr>
            <a:spLocks noChangeArrowheads="1"/>
          </p:cNvSpPr>
          <p:nvPr userDrawn="1"/>
        </p:nvSpPr>
        <p:spPr bwMode="gray">
          <a:xfrm>
            <a:off x="8836025" y="234950"/>
            <a:ext cx="600075" cy="246063"/>
          </a:xfrm>
          <a:prstGeom prst="rect">
            <a:avLst/>
          </a:prstGeom>
          <a:noFill/>
          <a:ln>
            <a:noFill/>
          </a:ln>
          <a:effectLst/>
          <a:extLst/>
        </p:spPr>
        <p:txBody>
          <a:bodyPr lIns="0" tIns="0" rIns="0" bIns="0" anchor="b">
            <a:spAutoFit/>
          </a:bodyPr>
          <a:lstStyle/>
          <a:p>
            <a:pPr algn="r" eaLnBrk="0" hangingPunct="0">
              <a:lnSpc>
                <a:spcPct val="86000"/>
              </a:lnSpc>
              <a:defRPr/>
            </a:pPr>
            <a:fld id="{011D9EAF-FCDE-4556-BA14-C4F8DE5F2BB2}" type="slidenum">
              <a:rPr lang="en-GB" sz="1600" b="1">
                <a:solidFill>
                  <a:schemeClr val="bg1"/>
                </a:solidFill>
                <a:cs typeface="+mn-cs"/>
              </a:rPr>
              <a:pPr algn="r" eaLnBrk="0" hangingPunct="0">
                <a:lnSpc>
                  <a:spcPct val="86000"/>
                </a:lnSpc>
                <a:defRPr/>
              </a:pPr>
              <a:t>‹#›</a:t>
            </a:fld>
            <a:endParaRPr lang="en-GB" sz="1600" b="1">
              <a:solidFill>
                <a:schemeClr val="bg1"/>
              </a:solidFill>
              <a:cs typeface="+mn-cs"/>
            </a:endParaRPr>
          </a:p>
        </p:txBody>
      </p:sp>
      <p:sp>
        <p:nvSpPr>
          <p:cNvPr id="2" name="Title 1"/>
          <p:cNvSpPr>
            <a:spLocks noGrp="1"/>
          </p:cNvSpPr>
          <p:nvPr>
            <p:ph type="title"/>
          </p:nvPr>
        </p:nvSpPr>
        <p:spPr/>
        <p:txBody>
          <a:bodyPr/>
          <a:lstStyle/>
          <a:p>
            <a:r>
              <a:rPr lang="en-US" smtClean="0"/>
              <a:t>Click to edit Master title style</a:t>
            </a:r>
            <a:endParaRPr lang="en-GB"/>
          </a:p>
        </p:txBody>
      </p:sp>
      <p:sp>
        <p:nvSpPr>
          <p:cNvPr id="14" name="Content Placeholder 2"/>
          <p:cNvSpPr>
            <a:spLocks noGrp="1"/>
          </p:cNvSpPr>
          <p:nvPr>
            <p:ph idx="34"/>
          </p:nvPr>
        </p:nvSpPr>
        <p:spPr>
          <a:xfrm>
            <a:off x="452438" y="1406525"/>
            <a:ext cx="1879600" cy="2114645"/>
          </a:xfrm>
        </p:spPr>
        <p:txBody>
          <a:bodyPr/>
          <a:lstStyle>
            <a:lvl1pPr marL="119063" indent="-119063">
              <a:defRPr sz="1000"/>
            </a:lvl1pPr>
            <a:lvl2pPr marL="228600" indent="-109538">
              <a:defRPr sz="1000"/>
            </a:lvl2pPr>
            <a:lvl3pPr marL="347663" indent="-119063">
              <a:defRPr sz="1000"/>
            </a:lvl3pPr>
            <a:lvl4pPr marL="457200" indent="-109538">
              <a:tabLst/>
              <a:defRPr sz="1000"/>
            </a:lvl4pPr>
            <a:lvl5pPr marL="576263" indent="-119063">
              <a:defRPr sz="1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6" name="Content Placeholder 2"/>
          <p:cNvSpPr>
            <a:spLocks noGrp="1"/>
          </p:cNvSpPr>
          <p:nvPr>
            <p:ph idx="43"/>
          </p:nvPr>
        </p:nvSpPr>
        <p:spPr>
          <a:xfrm>
            <a:off x="2720446" y="1406525"/>
            <a:ext cx="1879600" cy="2114645"/>
          </a:xfrm>
        </p:spPr>
        <p:txBody>
          <a:bodyPr/>
          <a:lstStyle>
            <a:lvl1pPr marL="119063" indent="-119063">
              <a:defRPr sz="1000"/>
            </a:lvl1pPr>
            <a:lvl2pPr marL="228600" indent="-109538">
              <a:defRPr sz="1000"/>
            </a:lvl2pPr>
            <a:lvl3pPr marL="347663" indent="-119063">
              <a:defRPr sz="1000"/>
            </a:lvl3pPr>
            <a:lvl4pPr marL="457200" indent="-109538">
              <a:tabLst/>
              <a:defRPr sz="1000"/>
            </a:lvl4pPr>
            <a:lvl5pPr marL="576263" indent="-119063">
              <a:defRPr sz="1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8" name="Content Placeholder 2"/>
          <p:cNvSpPr>
            <a:spLocks noGrp="1"/>
          </p:cNvSpPr>
          <p:nvPr>
            <p:ph idx="44"/>
          </p:nvPr>
        </p:nvSpPr>
        <p:spPr>
          <a:xfrm>
            <a:off x="4988454" y="1406525"/>
            <a:ext cx="1879600" cy="2114645"/>
          </a:xfrm>
        </p:spPr>
        <p:txBody>
          <a:bodyPr/>
          <a:lstStyle>
            <a:lvl1pPr marL="119063" indent="-119063">
              <a:defRPr sz="1000"/>
            </a:lvl1pPr>
            <a:lvl2pPr marL="228600" indent="-109538">
              <a:defRPr sz="1000"/>
            </a:lvl2pPr>
            <a:lvl3pPr marL="347663" indent="-119063">
              <a:defRPr sz="1000"/>
            </a:lvl3pPr>
            <a:lvl4pPr marL="457200" indent="-109538">
              <a:tabLst/>
              <a:defRPr sz="1000"/>
            </a:lvl4pPr>
            <a:lvl5pPr marL="576263" indent="-119063">
              <a:defRPr sz="1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1" name="Content Placeholder 2"/>
          <p:cNvSpPr>
            <a:spLocks noGrp="1"/>
          </p:cNvSpPr>
          <p:nvPr>
            <p:ph idx="45"/>
          </p:nvPr>
        </p:nvSpPr>
        <p:spPr>
          <a:xfrm>
            <a:off x="7256463" y="1406525"/>
            <a:ext cx="1879600" cy="2114645"/>
          </a:xfrm>
        </p:spPr>
        <p:txBody>
          <a:bodyPr/>
          <a:lstStyle>
            <a:lvl1pPr marL="119063" indent="-119063">
              <a:defRPr sz="1000"/>
            </a:lvl1pPr>
            <a:lvl2pPr marL="228600" indent="-109538">
              <a:defRPr sz="1000"/>
            </a:lvl2pPr>
            <a:lvl3pPr marL="347663" indent="-119063">
              <a:defRPr sz="1000"/>
            </a:lvl3pPr>
            <a:lvl4pPr marL="457200" indent="-109538">
              <a:tabLst/>
              <a:defRPr sz="1000"/>
            </a:lvl4pPr>
            <a:lvl5pPr marL="576263" indent="-119063">
              <a:defRPr sz="1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2" name="Content Placeholder 2"/>
          <p:cNvSpPr>
            <a:spLocks noGrp="1"/>
          </p:cNvSpPr>
          <p:nvPr>
            <p:ph idx="46"/>
          </p:nvPr>
        </p:nvSpPr>
        <p:spPr>
          <a:xfrm>
            <a:off x="452438" y="3911505"/>
            <a:ext cx="1879600" cy="2114645"/>
          </a:xfrm>
        </p:spPr>
        <p:txBody>
          <a:bodyPr/>
          <a:lstStyle>
            <a:lvl1pPr marL="119063" indent="-119063">
              <a:defRPr sz="1000"/>
            </a:lvl1pPr>
            <a:lvl2pPr marL="228600" indent="-109538">
              <a:defRPr sz="1000"/>
            </a:lvl2pPr>
            <a:lvl3pPr marL="347663" indent="-119063">
              <a:defRPr sz="1000"/>
            </a:lvl3pPr>
            <a:lvl4pPr marL="457200" indent="-109538">
              <a:tabLst/>
              <a:defRPr sz="1000"/>
            </a:lvl4pPr>
            <a:lvl5pPr marL="576263" indent="-119063">
              <a:defRPr sz="1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3" name="Content Placeholder 2"/>
          <p:cNvSpPr>
            <a:spLocks noGrp="1"/>
          </p:cNvSpPr>
          <p:nvPr>
            <p:ph idx="47"/>
          </p:nvPr>
        </p:nvSpPr>
        <p:spPr>
          <a:xfrm>
            <a:off x="2720446" y="3911505"/>
            <a:ext cx="1879600" cy="2114645"/>
          </a:xfrm>
        </p:spPr>
        <p:txBody>
          <a:bodyPr/>
          <a:lstStyle>
            <a:lvl1pPr marL="119063" indent="-119063">
              <a:defRPr sz="1000"/>
            </a:lvl1pPr>
            <a:lvl2pPr marL="228600" indent="-109538">
              <a:defRPr sz="1000"/>
            </a:lvl2pPr>
            <a:lvl3pPr marL="347663" indent="-119063">
              <a:defRPr sz="1000"/>
            </a:lvl3pPr>
            <a:lvl4pPr marL="457200" indent="-109538">
              <a:tabLst/>
              <a:defRPr sz="1000"/>
            </a:lvl4pPr>
            <a:lvl5pPr marL="576263" indent="-119063">
              <a:defRPr sz="1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4" name="Content Placeholder 2"/>
          <p:cNvSpPr>
            <a:spLocks noGrp="1"/>
          </p:cNvSpPr>
          <p:nvPr>
            <p:ph idx="48"/>
          </p:nvPr>
        </p:nvSpPr>
        <p:spPr>
          <a:xfrm>
            <a:off x="4988454" y="3911505"/>
            <a:ext cx="1879600" cy="2114645"/>
          </a:xfrm>
        </p:spPr>
        <p:txBody>
          <a:bodyPr/>
          <a:lstStyle>
            <a:lvl1pPr marL="119063" indent="-119063">
              <a:defRPr sz="1000"/>
            </a:lvl1pPr>
            <a:lvl2pPr marL="228600" indent="-109538">
              <a:defRPr sz="1000"/>
            </a:lvl2pPr>
            <a:lvl3pPr marL="347663" indent="-119063">
              <a:defRPr sz="1000"/>
            </a:lvl3pPr>
            <a:lvl4pPr marL="457200" indent="-109538">
              <a:tabLst/>
              <a:defRPr sz="1000"/>
            </a:lvl4pPr>
            <a:lvl5pPr marL="576263" indent="-119063">
              <a:defRPr sz="1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0" name="Content Placeholder 2"/>
          <p:cNvSpPr>
            <a:spLocks noGrp="1"/>
          </p:cNvSpPr>
          <p:nvPr>
            <p:ph idx="49"/>
          </p:nvPr>
        </p:nvSpPr>
        <p:spPr>
          <a:xfrm>
            <a:off x="7256463" y="3911505"/>
            <a:ext cx="1879600" cy="2114645"/>
          </a:xfrm>
        </p:spPr>
        <p:txBody>
          <a:bodyPr/>
          <a:lstStyle>
            <a:lvl1pPr marL="119063" indent="-119063">
              <a:defRPr sz="1000"/>
            </a:lvl1pPr>
            <a:lvl2pPr marL="228600" indent="-109538">
              <a:defRPr sz="1000"/>
            </a:lvl2pPr>
            <a:lvl3pPr marL="347663" indent="-119063">
              <a:defRPr sz="1000"/>
            </a:lvl3pPr>
            <a:lvl4pPr marL="457200" indent="-109538">
              <a:tabLst/>
              <a:defRPr sz="1000"/>
            </a:lvl4pPr>
            <a:lvl5pPr marL="576263" indent="-119063">
              <a:defRPr sz="1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5" name="Slide Number Placeholder 5"/>
          <p:cNvSpPr>
            <a:spLocks noGrp="1"/>
          </p:cNvSpPr>
          <p:nvPr>
            <p:ph type="sldNum" sz="quarter" idx="12"/>
          </p:nvPr>
        </p:nvSpPr>
        <p:spPr>
          <a:xfrm>
            <a:off x="7211511" y="6397540"/>
            <a:ext cx="2240651" cy="365125"/>
          </a:xfrm>
          <a:prstGeom prst="rect">
            <a:avLst/>
          </a:prstGeom>
        </p:spPr>
        <p:txBody>
          <a:bodyPr/>
          <a:lstStyle>
            <a:lvl1pPr algn="r">
              <a:defRPr/>
            </a:lvl1pPr>
          </a:lstStyle>
          <a:p>
            <a:fld id="{953DB0D6-DE55-4055-BE68-39FFC5CE80DD}"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8 textboxes with heading">
    <p:spTree>
      <p:nvGrpSpPr>
        <p:cNvPr id="1" name=""/>
        <p:cNvGrpSpPr/>
        <p:nvPr/>
      </p:nvGrpSpPr>
      <p:grpSpPr>
        <a:xfrm>
          <a:off x="0" y="0"/>
          <a:ext cx="0" cy="0"/>
          <a:chOff x="0" y="0"/>
          <a:chExt cx="0" cy="0"/>
        </a:xfrm>
      </p:grpSpPr>
      <p:sp>
        <p:nvSpPr>
          <p:cNvPr id="21" name="Rectangle 15"/>
          <p:cNvSpPr>
            <a:spLocks noChangeArrowheads="1"/>
          </p:cNvSpPr>
          <p:nvPr userDrawn="1"/>
        </p:nvSpPr>
        <p:spPr bwMode="gray">
          <a:xfrm>
            <a:off x="8836025" y="234950"/>
            <a:ext cx="600075" cy="246063"/>
          </a:xfrm>
          <a:prstGeom prst="rect">
            <a:avLst/>
          </a:prstGeom>
          <a:noFill/>
          <a:ln>
            <a:noFill/>
          </a:ln>
          <a:effectLst/>
          <a:extLst/>
        </p:spPr>
        <p:txBody>
          <a:bodyPr lIns="0" tIns="0" rIns="0" bIns="0" anchor="b">
            <a:spAutoFit/>
          </a:bodyPr>
          <a:lstStyle/>
          <a:p>
            <a:pPr algn="r" eaLnBrk="0" hangingPunct="0">
              <a:lnSpc>
                <a:spcPct val="86000"/>
              </a:lnSpc>
              <a:defRPr/>
            </a:pPr>
            <a:fld id="{7BFCF452-599F-4061-BFEC-FC431CC5E999}" type="slidenum">
              <a:rPr lang="en-GB" sz="1600" b="1">
                <a:solidFill>
                  <a:schemeClr val="bg1"/>
                </a:solidFill>
                <a:cs typeface="+mn-cs"/>
              </a:rPr>
              <a:pPr algn="r" eaLnBrk="0" hangingPunct="0">
                <a:lnSpc>
                  <a:spcPct val="86000"/>
                </a:lnSpc>
                <a:defRPr/>
              </a:pPr>
              <a:t>‹#›</a:t>
            </a:fld>
            <a:endParaRPr lang="en-GB" sz="1600" b="1">
              <a:solidFill>
                <a:schemeClr val="bg1"/>
              </a:solidFill>
              <a:cs typeface="+mn-cs"/>
            </a:endParaRPr>
          </a:p>
        </p:txBody>
      </p:sp>
      <p:sp>
        <p:nvSpPr>
          <p:cNvPr id="2" name="Title 1"/>
          <p:cNvSpPr>
            <a:spLocks noGrp="1"/>
          </p:cNvSpPr>
          <p:nvPr>
            <p:ph type="title"/>
          </p:nvPr>
        </p:nvSpPr>
        <p:spPr/>
        <p:txBody>
          <a:bodyPr/>
          <a:lstStyle/>
          <a:p>
            <a:r>
              <a:rPr lang="en-US" smtClean="0"/>
              <a:t>Click to edit Master title style</a:t>
            </a:r>
            <a:endParaRPr lang="en-GB" dirty="0"/>
          </a:p>
        </p:txBody>
      </p:sp>
      <p:sp>
        <p:nvSpPr>
          <p:cNvPr id="24" name="Text Placeholder 19"/>
          <p:cNvSpPr>
            <a:spLocks noGrp="1"/>
          </p:cNvSpPr>
          <p:nvPr>
            <p:ph type="body" sz="quarter" idx="34"/>
          </p:nvPr>
        </p:nvSpPr>
        <p:spPr>
          <a:xfrm>
            <a:off x="460375" y="1406525"/>
            <a:ext cx="1876664" cy="336550"/>
          </a:xfrm>
        </p:spPr>
        <p:txBody>
          <a:bodyPr/>
          <a:lstStyle>
            <a:lvl1pPr marL="0" indent="0">
              <a:spcBef>
                <a:spcPts val="0"/>
              </a:spcBef>
              <a:buNone/>
              <a:defRPr sz="1000" b="1">
                <a:solidFill>
                  <a:srgbClr val="C00000"/>
                </a:solidFill>
                <a:latin typeface="+mj-lt"/>
              </a:defRPr>
            </a:lvl1pPr>
            <a:lvl2pPr marL="0" indent="0">
              <a:spcBef>
                <a:spcPts val="0"/>
              </a:spcBef>
              <a:buNone/>
              <a:defRPr sz="1000">
                <a:solidFill>
                  <a:srgbClr val="C00000"/>
                </a:solidFill>
              </a:defRPr>
            </a:lvl2pPr>
            <a:lvl3pPr>
              <a:defRPr sz="1000">
                <a:solidFill>
                  <a:schemeClr val="accent2"/>
                </a:solidFill>
              </a:defRPr>
            </a:lvl3pPr>
            <a:lvl4pPr>
              <a:defRPr sz="1000">
                <a:solidFill>
                  <a:schemeClr val="accent2"/>
                </a:solidFill>
              </a:defRPr>
            </a:lvl4pPr>
            <a:lvl5pPr>
              <a:defRPr sz="1000">
                <a:solidFill>
                  <a:schemeClr val="accent2"/>
                </a:solidFill>
              </a:defRPr>
            </a:lvl5pPr>
          </a:lstStyle>
          <a:p>
            <a:pPr lvl="0"/>
            <a:r>
              <a:rPr lang="en-US" dirty="0" smtClean="0"/>
              <a:t>Click to edit Master text styles</a:t>
            </a:r>
          </a:p>
          <a:p>
            <a:pPr lvl="1"/>
            <a:r>
              <a:rPr lang="en-US" dirty="0" smtClean="0"/>
              <a:t>Second level</a:t>
            </a:r>
          </a:p>
        </p:txBody>
      </p:sp>
      <p:sp>
        <p:nvSpPr>
          <p:cNvPr id="25" name="Text Placeholder 19"/>
          <p:cNvSpPr>
            <a:spLocks noGrp="1"/>
          </p:cNvSpPr>
          <p:nvPr>
            <p:ph type="body" sz="quarter" idx="35"/>
          </p:nvPr>
        </p:nvSpPr>
        <p:spPr>
          <a:xfrm>
            <a:off x="2735263" y="1406525"/>
            <a:ext cx="1876664" cy="336550"/>
          </a:xfrm>
        </p:spPr>
        <p:txBody>
          <a:bodyPr/>
          <a:lstStyle>
            <a:lvl1pPr marL="0" indent="0">
              <a:spcBef>
                <a:spcPts val="0"/>
              </a:spcBef>
              <a:buNone/>
              <a:defRPr sz="1000" b="1">
                <a:solidFill>
                  <a:srgbClr val="C00000"/>
                </a:solidFill>
                <a:latin typeface="+mj-lt"/>
              </a:defRPr>
            </a:lvl1pPr>
            <a:lvl2pPr marL="0" indent="0">
              <a:spcBef>
                <a:spcPts val="0"/>
              </a:spcBef>
              <a:buNone/>
              <a:defRPr sz="1000">
                <a:solidFill>
                  <a:srgbClr val="C00000"/>
                </a:solidFill>
              </a:defRPr>
            </a:lvl2pPr>
            <a:lvl3pPr>
              <a:defRPr sz="1000">
                <a:solidFill>
                  <a:schemeClr val="accent2"/>
                </a:solidFill>
              </a:defRPr>
            </a:lvl3pPr>
            <a:lvl4pPr>
              <a:defRPr sz="1000">
                <a:solidFill>
                  <a:schemeClr val="accent2"/>
                </a:solidFill>
              </a:defRPr>
            </a:lvl4pPr>
            <a:lvl5pPr>
              <a:defRPr sz="1000">
                <a:solidFill>
                  <a:schemeClr val="accent2"/>
                </a:solidFill>
              </a:defRPr>
            </a:lvl5pPr>
          </a:lstStyle>
          <a:p>
            <a:pPr lvl="0"/>
            <a:r>
              <a:rPr lang="en-US" dirty="0" smtClean="0"/>
              <a:t>Click to edit Master text styles</a:t>
            </a:r>
          </a:p>
          <a:p>
            <a:pPr lvl="1"/>
            <a:r>
              <a:rPr lang="en-US" dirty="0" smtClean="0"/>
              <a:t>Second level</a:t>
            </a:r>
          </a:p>
        </p:txBody>
      </p:sp>
      <p:sp>
        <p:nvSpPr>
          <p:cNvPr id="26" name="Text Placeholder 19"/>
          <p:cNvSpPr>
            <a:spLocks noGrp="1"/>
          </p:cNvSpPr>
          <p:nvPr>
            <p:ph type="body" sz="quarter" idx="36"/>
          </p:nvPr>
        </p:nvSpPr>
        <p:spPr>
          <a:xfrm>
            <a:off x="5006975" y="1406525"/>
            <a:ext cx="1876664" cy="336550"/>
          </a:xfrm>
        </p:spPr>
        <p:txBody>
          <a:bodyPr/>
          <a:lstStyle>
            <a:lvl1pPr marL="0" indent="0">
              <a:spcBef>
                <a:spcPts val="0"/>
              </a:spcBef>
              <a:buNone/>
              <a:defRPr sz="1000" b="1">
                <a:solidFill>
                  <a:srgbClr val="C00000"/>
                </a:solidFill>
                <a:latin typeface="+mj-lt"/>
              </a:defRPr>
            </a:lvl1pPr>
            <a:lvl2pPr marL="0" indent="0">
              <a:spcBef>
                <a:spcPts val="0"/>
              </a:spcBef>
              <a:buNone/>
              <a:defRPr sz="1000">
                <a:solidFill>
                  <a:srgbClr val="C00000"/>
                </a:solidFill>
              </a:defRPr>
            </a:lvl2pPr>
            <a:lvl3pPr>
              <a:defRPr sz="1000">
                <a:solidFill>
                  <a:schemeClr val="accent2"/>
                </a:solidFill>
              </a:defRPr>
            </a:lvl3pPr>
            <a:lvl4pPr>
              <a:defRPr sz="1000">
                <a:solidFill>
                  <a:schemeClr val="accent2"/>
                </a:solidFill>
              </a:defRPr>
            </a:lvl4pPr>
            <a:lvl5pPr>
              <a:defRPr sz="1000">
                <a:solidFill>
                  <a:schemeClr val="accent2"/>
                </a:solidFill>
              </a:defRPr>
            </a:lvl5pPr>
          </a:lstStyle>
          <a:p>
            <a:pPr lvl="0"/>
            <a:r>
              <a:rPr lang="en-US" dirty="0" smtClean="0"/>
              <a:t>Click to edit Master text styles</a:t>
            </a:r>
          </a:p>
          <a:p>
            <a:pPr lvl="1"/>
            <a:r>
              <a:rPr lang="en-US" dirty="0" smtClean="0"/>
              <a:t>Second level</a:t>
            </a:r>
          </a:p>
        </p:txBody>
      </p:sp>
      <p:sp>
        <p:nvSpPr>
          <p:cNvPr id="33" name="Text Placeholder 19"/>
          <p:cNvSpPr>
            <a:spLocks noGrp="1"/>
          </p:cNvSpPr>
          <p:nvPr>
            <p:ph type="body" sz="quarter" idx="37"/>
          </p:nvPr>
        </p:nvSpPr>
        <p:spPr>
          <a:xfrm>
            <a:off x="7265749" y="1406525"/>
            <a:ext cx="1876664" cy="336550"/>
          </a:xfrm>
        </p:spPr>
        <p:txBody>
          <a:bodyPr/>
          <a:lstStyle>
            <a:lvl1pPr marL="0" indent="0">
              <a:spcBef>
                <a:spcPts val="0"/>
              </a:spcBef>
              <a:buNone/>
              <a:defRPr sz="1000" b="1">
                <a:solidFill>
                  <a:srgbClr val="C00000"/>
                </a:solidFill>
                <a:latin typeface="+mj-lt"/>
              </a:defRPr>
            </a:lvl1pPr>
            <a:lvl2pPr marL="0" indent="0">
              <a:spcBef>
                <a:spcPts val="0"/>
              </a:spcBef>
              <a:buNone/>
              <a:defRPr sz="1000">
                <a:solidFill>
                  <a:srgbClr val="C00000"/>
                </a:solidFill>
              </a:defRPr>
            </a:lvl2pPr>
            <a:lvl3pPr>
              <a:defRPr sz="1000">
                <a:solidFill>
                  <a:schemeClr val="accent2"/>
                </a:solidFill>
              </a:defRPr>
            </a:lvl3pPr>
            <a:lvl4pPr>
              <a:defRPr sz="1000">
                <a:solidFill>
                  <a:schemeClr val="accent2"/>
                </a:solidFill>
              </a:defRPr>
            </a:lvl4pPr>
            <a:lvl5pPr>
              <a:defRPr sz="1000">
                <a:solidFill>
                  <a:schemeClr val="accent2"/>
                </a:solidFill>
              </a:defRPr>
            </a:lvl5pPr>
          </a:lstStyle>
          <a:p>
            <a:pPr lvl="0"/>
            <a:r>
              <a:rPr lang="en-US" dirty="0" smtClean="0"/>
              <a:t>Click to edit Master text styles</a:t>
            </a:r>
          </a:p>
          <a:p>
            <a:pPr lvl="1"/>
            <a:r>
              <a:rPr lang="en-US" dirty="0" smtClean="0"/>
              <a:t>Second level</a:t>
            </a:r>
          </a:p>
        </p:txBody>
      </p:sp>
      <p:sp>
        <p:nvSpPr>
          <p:cNvPr id="34" name="Text Placeholder 19"/>
          <p:cNvSpPr>
            <a:spLocks noGrp="1"/>
          </p:cNvSpPr>
          <p:nvPr>
            <p:ph type="body" sz="quarter" idx="38"/>
          </p:nvPr>
        </p:nvSpPr>
        <p:spPr>
          <a:xfrm>
            <a:off x="460375" y="3910239"/>
            <a:ext cx="1876664" cy="336550"/>
          </a:xfrm>
        </p:spPr>
        <p:txBody>
          <a:bodyPr/>
          <a:lstStyle>
            <a:lvl1pPr marL="0" indent="0">
              <a:spcBef>
                <a:spcPts val="0"/>
              </a:spcBef>
              <a:buNone/>
              <a:defRPr sz="1000" b="1">
                <a:solidFill>
                  <a:srgbClr val="C00000"/>
                </a:solidFill>
                <a:latin typeface="+mj-lt"/>
              </a:defRPr>
            </a:lvl1pPr>
            <a:lvl2pPr marL="0" indent="0">
              <a:spcBef>
                <a:spcPts val="0"/>
              </a:spcBef>
              <a:buNone/>
              <a:defRPr sz="1000">
                <a:solidFill>
                  <a:srgbClr val="C00000"/>
                </a:solidFill>
              </a:defRPr>
            </a:lvl2pPr>
            <a:lvl3pPr>
              <a:defRPr sz="1000">
                <a:solidFill>
                  <a:schemeClr val="accent2"/>
                </a:solidFill>
              </a:defRPr>
            </a:lvl3pPr>
            <a:lvl4pPr>
              <a:defRPr sz="1000">
                <a:solidFill>
                  <a:schemeClr val="accent2"/>
                </a:solidFill>
              </a:defRPr>
            </a:lvl4pPr>
            <a:lvl5pPr>
              <a:defRPr sz="1000">
                <a:solidFill>
                  <a:schemeClr val="accent2"/>
                </a:solidFill>
              </a:defRPr>
            </a:lvl5pPr>
          </a:lstStyle>
          <a:p>
            <a:pPr lvl="0"/>
            <a:r>
              <a:rPr lang="en-US" dirty="0" smtClean="0"/>
              <a:t>Click to edit Master text styles</a:t>
            </a:r>
          </a:p>
          <a:p>
            <a:pPr lvl="1"/>
            <a:r>
              <a:rPr lang="en-US" dirty="0" smtClean="0"/>
              <a:t>Second level</a:t>
            </a:r>
          </a:p>
        </p:txBody>
      </p:sp>
      <p:sp>
        <p:nvSpPr>
          <p:cNvPr id="43" name="Text Placeholder 19"/>
          <p:cNvSpPr>
            <a:spLocks noGrp="1"/>
          </p:cNvSpPr>
          <p:nvPr>
            <p:ph type="body" sz="quarter" idx="39"/>
          </p:nvPr>
        </p:nvSpPr>
        <p:spPr>
          <a:xfrm>
            <a:off x="2735263" y="3910239"/>
            <a:ext cx="1876664" cy="336550"/>
          </a:xfrm>
        </p:spPr>
        <p:txBody>
          <a:bodyPr/>
          <a:lstStyle>
            <a:lvl1pPr marL="0" indent="0">
              <a:spcBef>
                <a:spcPts val="0"/>
              </a:spcBef>
              <a:buNone/>
              <a:defRPr sz="1000" b="1">
                <a:solidFill>
                  <a:srgbClr val="C00000"/>
                </a:solidFill>
                <a:latin typeface="+mj-lt"/>
              </a:defRPr>
            </a:lvl1pPr>
            <a:lvl2pPr marL="0" indent="0">
              <a:spcBef>
                <a:spcPts val="0"/>
              </a:spcBef>
              <a:buNone/>
              <a:defRPr sz="1000">
                <a:solidFill>
                  <a:srgbClr val="C00000"/>
                </a:solidFill>
              </a:defRPr>
            </a:lvl2pPr>
            <a:lvl3pPr>
              <a:defRPr sz="1000">
                <a:solidFill>
                  <a:schemeClr val="accent2"/>
                </a:solidFill>
              </a:defRPr>
            </a:lvl3pPr>
            <a:lvl4pPr>
              <a:defRPr sz="1000">
                <a:solidFill>
                  <a:schemeClr val="accent2"/>
                </a:solidFill>
              </a:defRPr>
            </a:lvl4pPr>
            <a:lvl5pPr>
              <a:defRPr sz="1000">
                <a:solidFill>
                  <a:schemeClr val="accent2"/>
                </a:solidFill>
              </a:defRPr>
            </a:lvl5pPr>
          </a:lstStyle>
          <a:p>
            <a:pPr lvl="0"/>
            <a:r>
              <a:rPr lang="en-US" dirty="0" smtClean="0"/>
              <a:t>Click to edit Master text styles</a:t>
            </a:r>
          </a:p>
          <a:p>
            <a:pPr lvl="1"/>
            <a:r>
              <a:rPr lang="en-US" dirty="0" smtClean="0"/>
              <a:t>Second level</a:t>
            </a:r>
          </a:p>
        </p:txBody>
      </p:sp>
      <p:sp>
        <p:nvSpPr>
          <p:cNvPr id="44" name="Text Placeholder 19"/>
          <p:cNvSpPr>
            <a:spLocks noGrp="1"/>
          </p:cNvSpPr>
          <p:nvPr>
            <p:ph type="body" sz="quarter" idx="40"/>
          </p:nvPr>
        </p:nvSpPr>
        <p:spPr>
          <a:xfrm>
            <a:off x="5006975" y="3910239"/>
            <a:ext cx="1876664" cy="336550"/>
          </a:xfrm>
        </p:spPr>
        <p:txBody>
          <a:bodyPr/>
          <a:lstStyle>
            <a:lvl1pPr marL="0" indent="0">
              <a:spcBef>
                <a:spcPts val="0"/>
              </a:spcBef>
              <a:buNone/>
              <a:defRPr sz="1000" b="1">
                <a:solidFill>
                  <a:srgbClr val="C00000"/>
                </a:solidFill>
                <a:latin typeface="+mj-lt"/>
              </a:defRPr>
            </a:lvl1pPr>
            <a:lvl2pPr marL="0" indent="0">
              <a:spcBef>
                <a:spcPts val="0"/>
              </a:spcBef>
              <a:buNone/>
              <a:defRPr sz="1000">
                <a:solidFill>
                  <a:srgbClr val="C00000"/>
                </a:solidFill>
              </a:defRPr>
            </a:lvl2pPr>
            <a:lvl3pPr>
              <a:defRPr sz="1000">
                <a:solidFill>
                  <a:schemeClr val="accent2"/>
                </a:solidFill>
              </a:defRPr>
            </a:lvl3pPr>
            <a:lvl4pPr>
              <a:defRPr sz="1000">
                <a:solidFill>
                  <a:schemeClr val="accent2"/>
                </a:solidFill>
              </a:defRPr>
            </a:lvl4pPr>
            <a:lvl5pPr>
              <a:defRPr sz="1000">
                <a:solidFill>
                  <a:schemeClr val="accent2"/>
                </a:solidFill>
              </a:defRPr>
            </a:lvl5pPr>
          </a:lstStyle>
          <a:p>
            <a:pPr lvl="0"/>
            <a:r>
              <a:rPr lang="en-US" dirty="0" smtClean="0"/>
              <a:t>Click to edit Master text styles</a:t>
            </a:r>
          </a:p>
          <a:p>
            <a:pPr lvl="1"/>
            <a:r>
              <a:rPr lang="en-US" dirty="0" smtClean="0"/>
              <a:t>Second level</a:t>
            </a:r>
          </a:p>
        </p:txBody>
      </p:sp>
      <p:sp>
        <p:nvSpPr>
          <p:cNvPr id="45" name="Text Placeholder 19"/>
          <p:cNvSpPr>
            <a:spLocks noGrp="1"/>
          </p:cNvSpPr>
          <p:nvPr>
            <p:ph type="body" sz="quarter" idx="41"/>
          </p:nvPr>
        </p:nvSpPr>
        <p:spPr>
          <a:xfrm>
            <a:off x="7265749" y="3910239"/>
            <a:ext cx="1876664" cy="336550"/>
          </a:xfrm>
        </p:spPr>
        <p:txBody>
          <a:bodyPr/>
          <a:lstStyle>
            <a:lvl1pPr marL="0" indent="0">
              <a:spcBef>
                <a:spcPts val="0"/>
              </a:spcBef>
              <a:buNone/>
              <a:defRPr sz="1000" b="1">
                <a:solidFill>
                  <a:srgbClr val="C00000"/>
                </a:solidFill>
                <a:latin typeface="+mj-lt"/>
              </a:defRPr>
            </a:lvl1pPr>
            <a:lvl2pPr marL="0" indent="0">
              <a:spcBef>
                <a:spcPts val="0"/>
              </a:spcBef>
              <a:buNone/>
              <a:defRPr sz="1000">
                <a:solidFill>
                  <a:srgbClr val="C00000"/>
                </a:solidFill>
              </a:defRPr>
            </a:lvl2pPr>
            <a:lvl3pPr>
              <a:defRPr sz="1000">
                <a:solidFill>
                  <a:schemeClr val="accent2"/>
                </a:solidFill>
              </a:defRPr>
            </a:lvl3pPr>
            <a:lvl4pPr>
              <a:defRPr sz="1000">
                <a:solidFill>
                  <a:schemeClr val="accent2"/>
                </a:solidFill>
              </a:defRPr>
            </a:lvl4pPr>
            <a:lvl5pPr>
              <a:defRPr sz="1000">
                <a:solidFill>
                  <a:schemeClr val="accent2"/>
                </a:solidFill>
              </a:defRPr>
            </a:lvl5pPr>
          </a:lstStyle>
          <a:p>
            <a:pPr lvl="0"/>
            <a:r>
              <a:rPr lang="en-US" dirty="0" smtClean="0"/>
              <a:t>Click to edit Master text styles</a:t>
            </a:r>
          </a:p>
          <a:p>
            <a:pPr lvl="1"/>
            <a:r>
              <a:rPr lang="en-US" dirty="0" smtClean="0"/>
              <a:t>Second level</a:t>
            </a:r>
          </a:p>
        </p:txBody>
      </p:sp>
      <p:sp>
        <p:nvSpPr>
          <p:cNvPr id="46" name="Content Placeholder 6"/>
          <p:cNvSpPr>
            <a:spLocks noGrp="1"/>
          </p:cNvSpPr>
          <p:nvPr>
            <p:ph sz="quarter" idx="42"/>
          </p:nvPr>
        </p:nvSpPr>
        <p:spPr>
          <a:xfrm>
            <a:off x="460375" y="1867380"/>
            <a:ext cx="1874520" cy="1670397"/>
          </a:xfrm>
          <a:noFill/>
          <a:ln>
            <a:noFill/>
          </a:ln>
          <a:effectLst/>
          <a:extLst/>
        </p:spPr>
        <p:txBody>
          <a:bodyPr/>
          <a:lstStyle>
            <a:lvl1pPr marL="119063" indent="-119063">
              <a:defRPr lang="en-US" sz="1000" dirty="0" smtClean="0"/>
            </a:lvl1pPr>
            <a:lvl2pPr marL="228600" indent="-109538">
              <a:defRPr lang="en-US" sz="1000" dirty="0" smtClean="0"/>
            </a:lvl2pPr>
            <a:lvl3pPr marL="347663" indent="-119063">
              <a:defRPr lang="en-US" sz="1000" dirty="0" smtClean="0"/>
            </a:lvl3pPr>
            <a:lvl4pPr marL="457200" indent="-109538">
              <a:defRPr lang="en-US" sz="1000" dirty="0" smtClean="0"/>
            </a:lvl4pPr>
            <a:lvl5pPr marL="576263" indent="-119063">
              <a:defRPr lang="en-US" sz="1000" dirty="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7" name="Content Placeholder 6"/>
          <p:cNvSpPr>
            <a:spLocks noGrp="1"/>
          </p:cNvSpPr>
          <p:nvPr>
            <p:ph sz="quarter" idx="56"/>
          </p:nvPr>
        </p:nvSpPr>
        <p:spPr>
          <a:xfrm>
            <a:off x="2734310" y="1867380"/>
            <a:ext cx="1874520" cy="1670397"/>
          </a:xfrm>
          <a:noFill/>
          <a:ln>
            <a:noFill/>
          </a:ln>
          <a:effectLst/>
          <a:extLst/>
        </p:spPr>
        <p:txBody>
          <a:bodyPr/>
          <a:lstStyle>
            <a:lvl1pPr marL="119063" indent="-119063">
              <a:defRPr lang="en-US" sz="1000" dirty="0" smtClean="0"/>
            </a:lvl1pPr>
            <a:lvl2pPr marL="228600" indent="-109538">
              <a:defRPr lang="en-US" sz="1000" dirty="0" smtClean="0"/>
            </a:lvl2pPr>
            <a:lvl3pPr marL="347663" indent="-119063">
              <a:defRPr lang="en-US" sz="1000" dirty="0" smtClean="0"/>
            </a:lvl3pPr>
            <a:lvl4pPr marL="457200" indent="-109538">
              <a:defRPr lang="en-US" sz="1000" dirty="0" smtClean="0"/>
            </a:lvl4pPr>
            <a:lvl5pPr marL="576263" indent="-119063">
              <a:defRPr lang="en-US" sz="1000" dirty="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8" name="Content Placeholder 6"/>
          <p:cNvSpPr>
            <a:spLocks noGrp="1"/>
          </p:cNvSpPr>
          <p:nvPr>
            <p:ph sz="quarter" idx="57"/>
          </p:nvPr>
        </p:nvSpPr>
        <p:spPr>
          <a:xfrm>
            <a:off x="5003483" y="1867380"/>
            <a:ext cx="1874520" cy="1670397"/>
          </a:xfrm>
          <a:noFill/>
          <a:ln>
            <a:noFill/>
          </a:ln>
          <a:effectLst/>
          <a:extLst/>
        </p:spPr>
        <p:txBody>
          <a:bodyPr/>
          <a:lstStyle>
            <a:lvl1pPr marL="119063" indent="-119063">
              <a:defRPr lang="en-US" sz="1000" dirty="0" smtClean="0"/>
            </a:lvl1pPr>
            <a:lvl2pPr marL="228600" indent="-109538">
              <a:defRPr lang="en-US" sz="1000" dirty="0" smtClean="0"/>
            </a:lvl2pPr>
            <a:lvl3pPr marL="347663" indent="-119063">
              <a:defRPr lang="en-US" sz="1000" dirty="0" smtClean="0"/>
            </a:lvl3pPr>
            <a:lvl4pPr marL="457200" indent="-109538">
              <a:defRPr lang="en-US" sz="1000" dirty="0" smtClean="0"/>
            </a:lvl4pPr>
            <a:lvl5pPr marL="576263" indent="-119063">
              <a:defRPr lang="en-US" sz="1000" dirty="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9" name="Content Placeholder 6"/>
          <p:cNvSpPr>
            <a:spLocks noGrp="1"/>
          </p:cNvSpPr>
          <p:nvPr>
            <p:ph sz="quarter" idx="58"/>
          </p:nvPr>
        </p:nvSpPr>
        <p:spPr>
          <a:xfrm>
            <a:off x="7272655" y="1858913"/>
            <a:ext cx="1874520" cy="1670397"/>
          </a:xfrm>
          <a:noFill/>
          <a:ln>
            <a:noFill/>
          </a:ln>
          <a:effectLst/>
          <a:extLst/>
        </p:spPr>
        <p:txBody>
          <a:bodyPr/>
          <a:lstStyle>
            <a:lvl1pPr marL="119063" indent="-119063">
              <a:defRPr lang="en-US" sz="1000" dirty="0" smtClean="0"/>
            </a:lvl1pPr>
            <a:lvl2pPr marL="228600" indent="-109538">
              <a:defRPr lang="en-US" sz="1000" dirty="0" smtClean="0"/>
            </a:lvl2pPr>
            <a:lvl3pPr marL="347663" indent="-119063">
              <a:defRPr lang="en-US" sz="1000" dirty="0" smtClean="0"/>
            </a:lvl3pPr>
            <a:lvl4pPr marL="457200" indent="-109538">
              <a:defRPr lang="en-US" sz="1000" dirty="0" smtClean="0"/>
            </a:lvl4pPr>
            <a:lvl5pPr marL="576263" indent="-119063">
              <a:defRPr lang="en-US" sz="1000" dirty="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0" name="Content Placeholder 6"/>
          <p:cNvSpPr>
            <a:spLocks noGrp="1"/>
          </p:cNvSpPr>
          <p:nvPr>
            <p:ph sz="quarter" idx="59"/>
          </p:nvPr>
        </p:nvSpPr>
        <p:spPr>
          <a:xfrm>
            <a:off x="460375" y="4355752"/>
            <a:ext cx="1874520" cy="1670397"/>
          </a:xfrm>
          <a:noFill/>
          <a:ln>
            <a:noFill/>
          </a:ln>
          <a:effectLst/>
          <a:extLst/>
        </p:spPr>
        <p:txBody>
          <a:bodyPr/>
          <a:lstStyle>
            <a:lvl1pPr marL="119063" indent="-119063">
              <a:defRPr lang="en-US" sz="1000" dirty="0" smtClean="0"/>
            </a:lvl1pPr>
            <a:lvl2pPr marL="228600" indent="-109538">
              <a:defRPr lang="en-US" sz="1000" dirty="0" smtClean="0"/>
            </a:lvl2pPr>
            <a:lvl3pPr marL="347663" indent="-119063">
              <a:defRPr lang="en-US" sz="1000" dirty="0" smtClean="0"/>
            </a:lvl3pPr>
            <a:lvl4pPr marL="457200" indent="-109538">
              <a:defRPr lang="en-US" sz="1000" dirty="0" smtClean="0"/>
            </a:lvl4pPr>
            <a:lvl5pPr marL="576263" indent="-119063">
              <a:defRPr lang="en-US" sz="1000" dirty="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1" name="Content Placeholder 6"/>
          <p:cNvSpPr>
            <a:spLocks noGrp="1"/>
          </p:cNvSpPr>
          <p:nvPr>
            <p:ph sz="quarter" idx="60"/>
          </p:nvPr>
        </p:nvSpPr>
        <p:spPr>
          <a:xfrm>
            <a:off x="2734310" y="4355752"/>
            <a:ext cx="1874520" cy="1670397"/>
          </a:xfrm>
          <a:noFill/>
          <a:ln>
            <a:noFill/>
          </a:ln>
          <a:effectLst/>
          <a:extLst/>
        </p:spPr>
        <p:txBody>
          <a:bodyPr/>
          <a:lstStyle>
            <a:lvl1pPr marL="119063" indent="-119063">
              <a:defRPr lang="en-US" sz="1000" dirty="0" smtClean="0"/>
            </a:lvl1pPr>
            <a:lvl2pPr marL="228600" indent="-109538">
              <a:defRPr lang="en-US" sz="1000" dirty="0" smtClean="0"/>
            </a:lvl2pPr>
            <a:lvl3pPr marL="347663" indent="-119063">
              <a:defRPr lang="en-US" sz="1000" dirty="0" smtClean="0"/>
            </a:lvl3pPr>
            <a:lvl4pPr marL="457200" indent="-109538">
              <a:defRPr lang="en-US" sz="1000" dirty="0" smtClean="0"/>
            </a:lvl4pPr>
            <a:lvl5pPr marL="576263" indent="-119063">
              <a:defRPr lang="en-US" sz="1000" dirty="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2" name="Content Placeholder 6"/>
          <p:cNvSpPr>
            <a:spLocks noGrp="1"/>
          </p:cNvSpPr>
          <p:nvPr>
            <p:ph sz="quarter" idx="61"/>
          </p:nvPr>
        </p:nvSpPr>
        <p:spPr>
          <a:xfrm>
            <a:off x="5003483" y="4355752"/>
            <a:ext cx="1874520" cy="1670397"/>
          </a:xfrm>
          <a:noFill/>
          <a:ln>
            <a:noFill/>
          </a:ln>
          <a:effectLst/>
          <a:extLst/>
        </p:spPr>
        <p:txBody>
          <a:bodyPr/>
          <a:lstStyle>
            <a:lvl1pPr marL="119063" indent="-119063">
              <a:defRPr lang="en-US" sz="1000" dirty="0" smtClean="0"/>
            </a:lvl1pPr>
            <a:lvl2pPr marL="228600" indent="-109538">
              <a:defRPr lang="en-US" sz="1000" dirty="0" smtClean="0"/>
            </a:lvl2pPr>
            <a:lvl3pPr marL="347663" indent="-119063">
              <a:defRPr lang="en-US" sz="1000" dirty="0" smtClean="0"/>
            </a:lvl3pPr>
            <a:lvl4pPr marL="457200" indent="-109538">
              <a:defRPr lang="en-US" sz="1000" dirty="0" smtClean="0"/>
            </a:lvl4pPr>
            <a:lvl5pPr marL="576263" indent="-119063">
              <a:defRPr lang="en-US" sz="1000" dirty="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3" name="Content Placeholder 6"/>
          <p:cNvSpPr>
            <a:spLocks noGrp="1"/>
          </p:cNvSpPr>
          <p:nvPr>
            <p:ph sz="quarter" idx="62"/>
          </p:nvPr>
        </p:nvSpPr>
        <p:spPr>
          <a:xfrm>
            <a:off x="7272655" y="4355752"/>
            <a:ext cx="1874520" cy="1670397"/>
          </a:xfrm>
          <a:noFill/>
          <a:ln>
            <a:noFill/>
          </a:ln>
          <a:effectLst/>
          <a:extLst/>
        </p:spPr>
        <p:txBody>
          <a:bodyPr/>
          <a:lstStyle>
            <a:lvl1pPr marL="119063" indent="-119063">
              <a:defRPr lang="en-US" sz="1000" dirty="0" smtClean="0"/>
            </a:lvl1pPr>
            <a:lvl2pPr marL="228600" indent="-109538">
              <a:defRPr lang="en-US" sz="1000" dirty="0" smtClean="0"/>
            </a:lvl2pPr>
            <a:lvl3pPr marL="347663" indent="-119063">
              <a:defRPr lang="en-US" sz="1000" dirty="0" smtClean="0"/>
            </a:lvl3pPr>
            <a:lvl4pPr marL="457200" indent="-109538">
              <a:defRPr lang="en-US" sz="1000" dirty="0" smtClean="0"/>
            </a:lvl4pPr>
            <a:lvl5pPr marL="576263" indent="-119063">
              <a:defRPr lang="en-US" sz="1000" dirty="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2" name="Slide Number Placeholder 5"/>
          <p:cNvSpPr>
            <a:spLocks noGrp="1"/>
          </p:cNvSpPr>
          <p:nvPr>
            <p:ph type="sldNum" sz="quarter" idx="12"/>
          </p:nvPr>
        </p:nvSpPr>
        <p:spPr>
          <a:xfrm>
            <a:off x="7211511" y="6397540"/>
            <a:ext cx="2240651" cy="365125"/>
          </a:xfrm>
          <a:prstGeom prst="rect">
            <a:avLst/>
          </a:prstGeom>
        </p:spPr>
        <p:txBody>
          <a:bodyPr/>
          <a:lstStyle>
            <a:lvl1pPr algn="r">
              <a:defRPr/>
            </a:lvl1pPr>
          </a:lstStyle>
          <a:p>
            <a:fld id="{953DB0D6-DE55-4055-BE68-39FFC5CE80DD}"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2 columns 1/3 split">
    <p:spTree>
      <p:nvGrpSpPr>
        <p:cNvPr id="1" name=""/>
        <p:cNvGrpSpPr/>
        <p:nvPr/>
      </p:nvGrpSpPr>
      <p:grpSpPr>
        <a:xfrm>
          <a:off x="0" y="0"/>
          <a:ext cx="0" cy="0"/>
          <a:chOff x="0" y="0"/>
          <a:chExt cx="0" cy="0"/>
        </a:xfrm>
      </p:grpSpPr>
      <p:sp>
        <p:nvSpPr>
          <p:cNvPr id="9" name="Rectangle 15"/>
          <p:cNvSpPr>
            <a:spLocks noChangeArrowheads="1"/>
          </p:cNvSpPr>
          <p:nvPr userDrawn="1"/>
        </p:nvSpPr>
        <p:spPr bwMode="gray">
          <a:xfrm>
            <a:off x="8836025" y="234950"/>
            <a:ext cx="600075" cy="246063"/>
          </a:xfrm>
          <a:prstGeom prst="rect">
            <a:avLst/>
          </a:prstGeom>
          <a:noFill/>
          <a:ln>
            <a:noFill/>
          </a:ln>
          <a:effectLst/>
          <a:extLst/>
        </p:spPr>
        <p:txBody>
          <a:bodyPr lIns="0" tIns="0" rIns="0" bIns="0" anchor="b">
            <a:spAutoFit/>
          </a:bodyPr>
          <a:lstStyle/>
          <a:p>
            <a:pPr algn="r" eaLnBrk="0" hangingPunct="0">
              <a:lnSpc>
                <a:spcPct val="86000"/>
              </a:lnSpc>
              <a:defRPr/>
            </a:pPr>
            <a:fld id="{B4864B8C-185B-47D6-9DB4-13360D1DDC80}" type="slidenum">
              <a:rPr lang="en-GB" sz="1600" b="1">
                <a:solidFill>
                  <a:schemeClr val="bg1"/>
                </a:solidFill>
                <a:cs typeface="+mn-cs"/>
              </a:rPr>
              <a:pPr algn="r" eaLnBrk="0" hangingPunct="0">
                <a:lnSpc>
                  <a:spcPct val="86000"/>
                </a:lnSpc>
                <a:defRPr/>
              </a:pPr>
              <a:t>‹#›</a:t>
            </a:fld>
            <a:endParaRPr lang="en-GB" sz="1600" b="1">
              <a:solidFill>
                <a:schemeClr val="bg1"/>
              </a:solidFill>
              <a:cs typeface="+mn-cs"/>
            </a:endParaRPr>
          </a:p>
        </p:txBody>
      </p:sp>
      <p:sp>
        <p:nvSpPr>
          <p:cNvPr id="2" name="Title 1"/>
          <p:cNvSpPr>
            <a:spLocks noGrp="1"/>
          </p:cNvSpPr>
          <p:nvPr>
            <p:ph type="title"/>
          </p:nvPr>
        </p:nvSpPr>
        <p:spPr/>
        <p:txBody>
          <a:bodyPr/>
          <a:lstStyle/>
          <a:p>
            <a:r>
              <a:rPr lang="en-US" smtClean="0"/>
              <a:t>Click to edit Master title style</a:t>
            </a:r>
            <a:endParaRPr lang="en-GB"/>
          </a:p>
        </p:txBody>
      </p:sp>
      <p:sp>
        <p:nvSpPr>
          <p:cNvPr id="15" name="Content Placeholder 2"/>
          <p:cNvSpPr>
            <a:spLocks noGrp="1"/>
          </p:cNvSpPr>
          <p:nvPr>
            <p:ph idx="28"/>
          </p:nvPr>
        </p:nvSpPr>
        <p:spPr>
          <a:xfrm>
            <a:off x="3540126" y="1925637"/>
            <a:ext cx="5600700" cy="4100513"/>
          </a:xfrm>
        </p:spPr>
        <p:txBody>
          <a:bodyPr/>
          <a:lstStyle>
            <a:lvl1pPr>
              <a:defRPr sz="1200"/>
            </a:lvl1pPr>
            <a:lvl2pPr>
              <a:defRPr sz="1200"/>
            </a:lvl2pPr>
            <a:lvl3pPr>
              <a:defRPr sz="12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6" name="Content Placeholder 2"/>
          <p:cNvSpPr>
            <a:spLocks noGrp="1"/>
          </p:cNvSpPr>
          <p:nvPr>
            <p:ph idx="27"/>
          </p:nvPr>
        </p:nvSpPr>
        <p:spPr>
          <a:xfrm>
            <a:off x="452438" y="1925637"/>
            <a:ext cx="2514600" cy="4100513"/>
          </a:xfrm>
        </p:spPr>
        <p:txBody>
          <a:bodyPr/>
          <a:lstStyle>
            <a:lvl1pPr>
              <a:defRPr sz="1200"/>
            </a:lvl1pPr>
            <a:lvl2pPr>
              <a:defRPr sz="1200"/>
            </a:lvl2pPr>
            <a:lvl3pPr>
              <a:defRPr sz="12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7" name="Text Placeholder 19"/>
          <p:cNvSpPr>
            <a:spLocks noGrp="1"/>
          </p:cNvSpPr>
          <p:nvPr>
            <p:ph type="body" sz="quarter" idx="15"/>
          </p:nvPr>
        </p:nvSpPr>
        <p:spPr>
          <a:xfrm>
            <a:off x="454025" y="1406525"/>
            <a:ext cx="2514600" cy="336550"/>
          </a:xfrm>
        </p:spPr>
        <p:txBody>
          <a:bodyPr/>
          <a:lstStyle>
            <a:lvl1pPr marL="0" indent="0">
              <a:spcBef>
                <a:spcPts val="0"/>
              </a:spcBef>
              <a:buNone/>
              <a:defRPr sz="1200" b="1">
                <a:solidFill>
                  <a:srgbClr val="C00000"/>
                </a:solidFill>
                <a:latin typeface="+mj-lt"/>
              </a:defRPr>
            </a:lvl1pPr>
            <a:lvl2pPr marL="0" indent="0">
              <a:spcBef>
                <a:spcPts val="0"/>
              </a:spcBef>
              <a:buNone/>
              <a:defRPr sz="1200">
                <a:solidFill>
                  <a:srgbClr val="C00000"/>
                </a:solidFill>
              </a:defRPr>
            </a:lvl2pPr>
            <a:lvl3pPr>
              <a:defRPr sz="1000">
                <a:solidFill>
                  <a:schemeClr val="accent2"/>
                </a:solidFill>
              </a:defRPr>
            </a:lvl3pPr>
            <a:lvl4pPr>
              <a:defRPr sz="1000">
                <a:solidFill>
                  <a:schemeClr val="accent2"/>
                </a:solidFill>
              </a:defRPr>
            </a:lvl4pPr>
            <a:lvl5pPr>
              <a:defRPr sz="1000">
                <a:solidFill>
                  <a:schemeClr val="accent2"/>
                </a:solidFill>
              </a:defRPr>
            </a:lvl5pPr>
          </a:lstStyle>
          <a:p>
            <a:pPr lvl="0"/>
            <a:r>
              <a:rPr lang="en-US" dirty="0" smtClean="0"/>
              <a:t>Click to edit Master text styles</a:t>
            </a:r>
          </a:p>
          <a:p>
            <a:pPr lvl="1"/>
            <a:r>
              <a:rPr lang="en-US" dirty="0" smtClean="0"/>
              <a:t>Second level</a:t>
            </a:r>
          </a:p>
        </p:txBody>
      </p:sp>
      <p:sp>
        <p:nvSpPr>
          <p:cNvPr id="19" name="Text Placeholder 19"/>
          <p:cNvSpPr>
            <a:spLocks noGrp="1"/>
          </p:cNvSpPr>
          <p:nvPr>
            <p:ph type="body" sz="quarter" idx="17"/>
          </p:nvPr>
        </p:nvSpPr>
        <p:spPr>
          <a:xfrm>
            <a:off x="3543300" y="1406525"/>
            <a:ext cx="5600700" cy="336550"/>
          </a:xfrm>
        </p:spPr>
        <p:txBody>
          <a:bodyPr/>
          <a:lstStyle>
            <a:lvl1pPr marL="0" indent="0">
              <a:spcBef>
                <a:spcPts val="0"/>
              </a:spcBef>
              <a:buNone/>
              <a:defRPr sz="1200" b="1">
                <a:solidFill>
                  <a:srgbClr val="C00000"/>
                </a:solidFill>
                <a:latin typeface="+mj-lt"/>
              </a:defRPr>
            </a:lvl1pPr>
            <a:lvl2pPr marL="0" indent="0">
              <a:spcBef>
                <a:spcPts val="0"/>
              </a:spcBef>
              <a:buNone/>
              <a:defRPr sz="1200">
                <a:solidFill>
                  <a:srgbClr val="C00000"/>
                </a:solidFill>
              </a:defRPr>
            </a:lvl2pPr>
            <a:lvl3pPr>
              <a:defRPr sz="1000">
                <a:solidFill>
                  <a:schemeClr val="accent2"/>
                </a:solidFill>
              </a:defRPr>
            </a:lvl3pPr>
            <a:lvl4pPr>
              <a:defRPr sz="1000">
                <a:solidFill>
                  <a:schemeClr val="accent2"/>
                </a:solidFill>
              </a:defRPr>
            </a:lvl4pPr>
            <a:lvl5pPr>
              <a:defRPr sz="1000">
                <a:solidFill>
                  <a:schemeClr val="accent2"/>
                </a:solidFill>
              </a:defRPr>
            </a:lvl5pPr>
          </a:lstStyle>
          <a:p>
            <a:pPr lvl="0"/>
            <a:r>
              <a:rPr lang="en-US" dirty="0" smtClean="0"/>
              <a:t>Click to edit Master text styles</a:t>
            </a:r>
          </a:p>
          <a:p>
            <a:pPr lvl="1"/>
            <a:r>
              <a:rPr lang="en-US" dirty="0" smtClean="0"/>
              <a:t>Second level</a:t>
            </a:r>
          </a:p>
        </p:txBody>
      </p:sp>
      <p:sp>
        <p:nvSpPr>
          <p:cNvPr id="11" name="Slide Number Placeholder 5"/>
          <p:cNvSpPr>
            <a:spLocks noGrp="1"/>
          </p:cNvSpPr>
          <p:nvPr>
            <p:ph type="sldNum" sz="quarter" idx="12"/>
          </p:nvPr>
        </p:nvSpPr>
        <p:spPr>
          <a:xfrm>
            <a:off x="7211511" y="6397540"/>
            <a:ext cx="2240651" cy="365125"/>
          </a:xfrm>
          <a:prstGeom prst="rect">
            <a:avLst/>
          </a:prstGeom>
        </p:spPr>
        <p:txBody>
          <a:bodyPr/>
          <a:lstStyle>
            <a:lvl1pPr algn="r">
              <a:defRPr/>
            </a:lvl1pPr>
          </a:lstStyle>
          <a:p>
            <a:fld id="{953DB0D6-DE55-4055-BE68-39FFC5CE80DD}"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 columns 2/3 split">
    <p:spTree>
      <p:nvGrpSpPr>
        <p:cNvPr id="1" name=""/>
        <p:cNvGrpSpPr/>
        <p:nvPr/>
      </p:nvGrpSpPr>
      <p:grpSpPr>
        <a:xfrm>
          <a:off x="0" y="0"/>
          <a:ext cx="0" cy="0"/>
          <a:chOff x="0" y="0"/>
          <a:chExt cx="0" cy="0"/>
        </a:xfrm>
      </p:grpSpPr>
      <p:sp>
        <p:nvSpPr>
          <p:cNvPr id="9" name="Rectangle 15"/>
          <p:cNvSpPr>
            <a:spLocks noChangeArrowheads="1"/>
          </p:cNvSpPr>
          <p:nvPr userDrawn="1"/>
        </p:nvSpPr>
        <p:spPr bwMode="gray">
          <a:xfrm>
            <a:off x="8836025" y="234950"/>
            <a:ext cx="600075" cy="246063"/>
          </a:xfrm>
          <a:prstGeom prst="rect">
            <a:avLst/>
          </a:prstGeom>
          <a:noFill/>
          <a:ln>
            <a:noFill/>
          </a:ln>
          <a:effectLst/>
          <a:extLst/>
        </p:spPr>
        <p:txBody>
          <a:bodyPr lIns="0" tIns="0" rIns="0" bIns="0" anchor="b">
            <a:spAutoFit/>
          </a:bodyPr>
          <a:lstStyle/>
          <a:p>
            <a:pPr algn="r" eaLnBrk="0" hangingPunct="0">
              <a:lnSpc>
                <a:spcPct val="86000"/>
              </a:lnSpc>
              <a:defRPr/>
            </a:pPr>
            <a:fld id="{1B2A54CD-19EB-4A33-8922-0587F0DA5CA3}" type="slidenum">
              <a:rPr lang="en-GB" sz="1600" b="1">
                <a:solidFill>
                  <a:schemeClr val="bg1"/>
                </a:solidFill>
                <a:cs typeface="+mn-cs"/>
              </a:rPr>
              <a:pPr algn="r" eaLnBrk="0" hangingPunct="0">
                <a:lnSpc>
                  <a:spcPct val="86000"/>
                </a:lnSpc>
                <a:defRPr/>
              </a:pPr>
              <a:t>‹#›</a:t>
            </a:fld>
            <a:endParaRPr lang="en-GB" sz="1600" b="1">
              <a:solidFill>
                <a:schemeClr val="bg1"/>
              </a:solidFill>
              <a:cs typeface="+mn-cs"/>
            </a:endParaRPr>
          </a:p>
        </p:txBody>
      </p:sp>
      <p:sp>
        <p:nvSpPr>
          <p:cNvPr id="2" name="Title 1"/>
          <p:cNvSpPr>
            <a:spLocks noGrp="1"/>
          </p:cNvSpPr>
          <p:nvPr>
            <p:ph type="title"/>
          </p:nvPr>
        </p:nvSpPr>
        <p:spPr/>
        <p:txBody>
          <a:bodyPr/>
          <a:lstStyle/>
          <a:p>
            <a:r>
              <a:rPr lang="en-US" smtClean="0"/>
              <a:t>Click to edit Master title style</a:t>
            </a:r>
            <a:endParaRPr lang="en-GB" dirty="0"/>
          </a:p>
        </p:txBody>
      </p:sp>
      <p:sp>
        <p:nvSpPr>
          <p:cNvPr id="11" name="Text Placeholder 19"/>
          <p:cNvSpPr>
            <a:spLocks noGrp="1"/>
          </p:cNvSpPr>
          <p:nvPr>
            <p:ph type="body" sz="quarter" idx="15"/>
          </p:nvPr>
        </p:nvSpPr>
        <p:spPr>
          <a:xfrm>
            <a:off x="454025" y="1406525"/>
            <a:ext cx="5600700" cy="336550"/>
          </a:xfrm>
        </p:spPr>
        <p:txBody>
          <a:bodyPr/>
          <a:lstStyle>
            <a:lvl1pPr marL="0" indent="0">
              <a:spcBef>
                <a:spcPts val="0"/>
              </a:spcBef>
              <a:buNone/>
              <a:defRPr sz="1200" b="1">
                <a:solidFill>
                  <a:srgbClr val="C00000"/>
                </a:solidFill>
                <a:latin typeface="+mj-lt"/>
              </a:defRPr>
            </a:lvl1pPr>
            <a:lvl2pPr marL="0" indent="0">
              <a:spcBef>
                <a:spcPts val="0"/>
              </a:spcBef>
              <a:buNone/>
              <a:defRPr sz="1200">
                <a:solidFill>
                  <a:srgbClr val="C00000"/>
                </a:solidFill>
              </a:defRPr>
            </a:lvl2pPr>
            <a:lvl3pPr>
              <a:defRPr sz="1000">
                <a:solidFill>
                  <a:schemeClr val="accent2"/>
                </a:solidFill>
              </a:defRPr>
            </a:lvl3pPr>
            <a:lvl4pPr>
              <a:defRPr sz="1000">
                <a:solidFill>
                  <a:schemeClr val="accent2"/>
                </a:solidFill>
              </a:defRPr>
            </a:lvl4pPr>
            <a:lvl5pPr>
              <a:defRPr sz="1000">
                <a:solidFill>
                  <a:schemeClr val="accent2"/>
                </a:solidFill>
              </a:defRPr>
            </a:lvl5pPr>
          </a:lstStyle>
          <a:p>
            <a:pPr lvl="0"/>
            <a:r>
              <a:rPr lang="en-US" dirty="0" smtClean="0"/>
              <a:t>Click to edit Master text styles</a:t>
            </a:r>
          </a:p>
          <a:p>
            <a:pPr lvl="1"/>
            <a:r>
              <a:rPr lang="en-US" dirty="0" smtClean="0"/>
              <a:t>Second level</a:t>
            </a:r>
          </a:p>
        </p:txBody>
      </p:sp>
      <p:sp>
        <p:nvSpPr>
          <p:cNvPr id="17" name="Text Placeholder 19"/>
          <p:cNvSpPr>
            <a:spLocks noGrp="1"/>
          </p:cNvSpPr>
          <p:nvPr>
            <p:ph type="body" sz="quarter" idx="17"/>
          </p:nvPr>
        </p:nvSpPr>
        <p:spPr>
          <a:xfrm>
            <a:off x="6626224" y="1406525"/>
            <a:ext cx="2514600" cy="336550"/>
          </a:xfrm>
        </p:spPr>
        <p:txBody>
          <a:bodyPr/>
          <a:lstStyle>
            <a:lvl1pPr marL="0" indent="0">
              <a:spcBef>
                <a:spcPts val="0"/>
              </a:spcBef>
              <a:buNone/>
              <a:defRPr sz="1200" b="1">
                <a:solidFill>
                  <a:srgbClr val="C00000"/>
                </a:solidFill>
                <a:latin typeface="+mj-lt"/>
              </a:defRPr>
            </a:lvl1pPr>
            <a:lvl2pPr marL="0" indent="0">
              <a:spcBef>
                <a:spcPts val="0"/>
              </a:spcBef>
              <a:buNone/>
              <a:defRPr sz="1200">
                <a:solidFill>
                  <a:srgbClr val="C00000"/>
                </a:solidFill>
              </a:defRPr>
            </a:lvl2pPr>
            <a:lvl3pPr>
              <a:defRPr sz="1000">
                <a:solidFill>
                  <a:schemeClr val="accent2"/>
                </a:solidFill>
              </a:defRPr>
            </a:lvl3pPr>
            <a:lvl4pPr>
              <a:defRPr sz="1000">
                <a:solidFill>
                  <a:schemeClr val="accent2"/>
                </a:solidFill>
              </a:defRPr>
            </a:lvl4pPr>
            <a:lvl5pPr>
              <a:defRPr sz="1000">
                <a:solidFill>
                  <a:schemeClr val="accent2"/>
                </a:solidFill>
              </a:defRPr>
            </a:lvl5pPr>
          </a:lstStyle>
          <a:p>
            <a:pPr lvl="0"/>
            <a:r>
              <a:rPr lang="en-US" dirty="0" smtClean="0"/>
              <a:t>Click to edit Master text styles</a:t>
            </a:r>
          </a:p>
          <a:p>
            <a:pPr lvl="1"/>
            <a:r>
              <a:rPr lang="en-US" dirty="0" smtClean="0"/>
              <a:t>Second level</a:t>
            </a:r>
          </a:p>
        </p:txBody>
      </p:sp>
      <p:sp>
        <p:nvSpPr>
          <p:cNvPr id="18" name="Content Placeholder 2"/>
          <p:cNvSpPr>
            <a:spLocks noGrp="1"/>
          </p:cNvSpPr>
          <p:nvPr>
            <p:ph idx="28"/>
          </p:nvPr>
        </p:nvSpPr>
        <p:spPr>
          <a:xfrm>
            <a:off x="6626224" y="1925637"/>
            <a:ext cx="2514600" cy="4100513"/>
          </a:xfrm>
        </p:spPr>
        <p:txBody>
          <a:bodyPr/>
          <a:lstStyle>
            <a:lvl1pPr>
              <a:defRPr sz="1200"/>
            </a:lvl1pPr>
            <a:lvl2pPr>
              <a:defRPr sz="1200"/>
            </a:lvl2pPr>
            <a:lvl3pPr>
              <a:defRPr sz="12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9" name="Content Placeholder 2"/>
          <p:cNvSpPr>
            <a:spLocks noGrp="1"/>
          </p:cNvSpPr>
          <p:nvPr>
            <p:ph idx="27"/>
          </p:nvPr>
        </p:nvSpPr>
        <p:spPr>
          <a:xfrm>
            <a:off x="452438" y="1925637"/>
            <a:ext cx="5600700" cy="4100513"/>
          </a:xfrm>
        </p:spPr>
        <p:txBody>
          <a:bodyPr/>
          <a:lstStyle>
            <a:lvl1pPr>
              <a:defRPr sz="1200"/>
            </a:lvl1pPr>
            <a:lvl2pPr>
              <a:defRPr sz="1200"/>
            </a:lvl2pPr>
            <a:lvl3pPr>
              <a:defRPr sz="12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0" name="Slide Number Placeholder 5"/>
          <p:cNvSpPr>
            <a:spLocks noGrp="1"/>
          </p:cNvSpPr>
          <p:nvPr>
            <p:ph type="sldNum" sz="quarter" idx="12"/>
          </p:nvPr>
        </p:nvSpPr>
        <p:spPr>
          <a:xfrm>
            <a:off x="7211511" y="6397540"/>
            <a:ext cx="2240651" cy="365125"/>
          </a:xfrm>
          <a:prstGeom prst="rect">
            <a:avLst/>
          </a:prstGeom>
        </p:spPr>
        <p:txBody>
          <a:bodyPr/>
          <a:lstStyle>
            <a:lvl1pPr algn="r">
              <a:defRPr/>
            </a:lvl1pPr>
          </a:lstStyle>
          <a:p>
            <a:fld id="{953DB0D6-DE55-4055-BE68-39FFC5CE80DD}"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mall Icon">
    <p:spTree>
      <p:nvGrpSpPr>
        <p:cNvPr id="1" name=""/>
        <p:cNvGrpSpPr/>
        <p:nvPr/>
      </p:nvGrpSpPr>
      <p:grpSpPr>
        <a:xfrm>
          <a:off x="0" y="0"/>
          <a:ext cx="0" cy="0"/>
          <a:chOff x="0" y="0"/>
          <a:chExt cx="0" cy="0"/>
        </a:xfrm>
      </p:grpSpPr>
      <p:sp>
        <p:nvSpPr>
          <p:cNvPr id="8" name="Rectangle 15"/>
          <p:cNvSpPr>
            <a:spLocks noChangeArrowheads="1"/>
          </p:cNvSpPr>
          <p:nvPr userDrawn="1"/>
        </p:nvSpPr>
        <p:spPr bwMode="gray">
          <a:xfrm>
            <a:off x="8836025" y="234950"/>
            <a:ext cx="600075" cy="246063"/>
          </a:xfrm>
          <a:prstGeom prst="rect">
            <a:avLst/>
          </a:prstGeom>
          <a:noFill/>
          <a:ln>
            <a:noFill/>
          </a:ln>
          <a:effectLst/>
          <a:extLst/>
        </p:spPr>
        <p:txBody>
          <a:bodyPr lIns="0" tIns="0" rIns="0" bIns="0" anchor="b">
            <a:spAutoFit/>
          </a:bodyPr>
          <a:lstStyle/>
          <a:p>
            <a:pPr algn="r" eaLnBrk="0" hangingPunct="0">
              <a:lnSpc>
                <a:spcPct val="86000"/>
              </a:lnSpc>
              <a:defRPr/>
            </a:pPr>
            <a:fld id="{EEF8256F-4F4E-458C-BAFB-F6880002B6A9}" type="slidenum">
              <a:rPr lang="en-GB" sz="1600" b="1">
                <a:solidFill>
                  <a:schemeClr val="bg1"/>
                </a:solidFill>
                <a:cs typeface="+mn-cs"/>
              </a:rPr>
              <a:pPr algn="r" eaLnBrk="0" hangingPunct="0">
                <a:lnSpc>
                  <a:spcPct val="86000"/>
                </a:lnSpc>
                <a:defRPr/>
              </a:pPr>
              <a:t>‹#›</a:t>
            </a:fld>
            <a:endParaRPr lang="en-GB" sz="1600" b="1">
              <a:solidFill>
                <a:schemeClr val="bg1"/>
              </a:solidFill>
              <a:cs typeface="+mn-cs"/>
            </a:endParaRPr>
          </a:p>
        </p:txBody>
      </p:sp>
      <p:sp>
        <p:nvSpPr>
          <p:cNvPr id="6" name="Picture Placeholder 5"/>
          <p:cNvSpPr>
            <a:spLocks noGrp="1"/>
          </p:cNvSpPr>
          <p:nvPr>
            <p:ph type="pic" sz="quarter" idx="11"/>
          </p:nvPr>
        </p:nvSpPr>
        <p:spPr>
          <a:xfrm>
            <a:off x="8455025" y="385763"/>
            <a:ext cx="685800" cy="914400"/>
          </a:xfrm>
          <a:noFill/>
          <a:ln>
            <a:noFill/>
          </a:ln>
        </p:spPr>
        <p:txBody>
          <a:bodyPr anchor="ctr"/>
          <a:lstStyle>
            <a:lvl1pPr marL="0" indent="0" algn="ctr">
              <a:buFontTx/>
              <a:buNone/>
              <a:defRPr sz="1000" b="1">
                <a:solidFill>
                  <a:srgbClr val="808080"/>
                </a:solidFill>
              </a:defRPr>
            </a:lvl1pPr>
          </a:lstStyle>
          <a:p>
            <a:pPr lvl="0"/>
            <a:r>
              <a:rPr lang="en-US" noProof="0" smtClean="0">
                <a:sym typeface="Arial"/>
              </a:rPr>
              <a:t>Click icon to add picture</a:t>
            </a:r>
            <a:endParaRPr lang="en-GB" noProof="0" dirty="0">
              <a:sym typeface="Arial"/>
            </a:endParaRPr>
          </a:p>
        </p:txBody>
      </p:sp>
      <p:sp>
        <p:nvSpPr>
          <p:cNvPr id="9" name="Text Placeholder 8"/>
          <p:cNvSpPr>
            <a:spLocks noGrp="1"/>
          </p:cNvSpPr>
          <p:nvPr>
            <p:ph type="body" sz="quarter" idx="12"/>
          </p:nvPr>
        </p:nvSpPr>
        <p:spPr>
          <a:xfrm>
            <a:off x="449263" y="1406525"/>
            <a:ext cx="8686800" cy="49307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5" name="Title 1"/>
          <p:cNvSpPr>
            <a:spLocks noGrp="1"/>
          </p:cNvSpPr>
          <p:nvPr>
            <p:ph type="title"/>
          </p:nvPr>
        </p:nvSpPr>
        <p:spPr>
          <a:xfrm>
            <a:off x="455613" y="382588"/>
            <a:ext cx="7900987" cy="758825"/>
          </a:xfrm>
        </p:spPr>
        <p:txBody>
          <a:bodyPr/>
          <a:lstStyle/>
          <a:p>
            <a:r>
              <a:rPr lang="en-US" smtClean="0"/>
              <a:t>Click to edit Master title style</a:t>
            </a:r>
            <a:endParaRPr lang="en-GB" dirty="0"/>
          </a:p>
        </p:txBody>
      </p:sp>
      <p:sp>
        <p:nvSpPr>
          <p:cNvPr id="10" name="Slide Number Placeholder 5"/>
          <p:cNvSpPr>
            <a:spLocks noGrp="1"/>
          </p:cNvSpPr>
          <p:nvPr>
            <p:ph type="sldNum" sz="quarter" idx="13"/>
          </p:nvPr>
        </p:nvSpPr>
        <p:spPr>
          <a:xfrm>
            <a:off x="7211511" y="6397540"/>
            <a:ext cx="2240651" cy="365125"/>
          </a:xfrm>
          <a:prstGeom prst="rect">
            <a:avLst/>
          </a:prstGeom>
        </p:spPr>
        <p:txBody>
          <a:bodyPr/>
          <a:lstStyle>
            <a:lvl1pPr algn="r">
              <a:defRPr/>
            </a:lvl1pPr>
          </a:lstStyle>
          <a:p>
            <a:fld id="{953DB0D6-DE55-4055-BE68-39FFC5CE80DD}"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rge Icon">
    <p:spTree>
      <p:nvGrpSpPr>
        <p:cNvPr id="1" name=""/>
        <p:cNvGrpSpPr/>
        <p:nvPr/>
      </p:nvGrpSpPr>
      <p:grpSpPr>
        <a:xfrm>
          <a:off x="0" y="0"/>
          <a:ext cx="0" cy="0"/>
          <a:chOff x="0" y="0"/>
          <a:chExt cx="0" cy="0"/>
        </a:xfrm>
      </p:grpSpPr>
      <p:sp>
        <p:nvSpPr>
          <p:cNvPr id="7" name="Rectangle 15"/>
          <p:cNvSpPr>
            <a:spLocks noChangeArrowheads="1"/>
          </p:cNvSpPr>
          <p:nvPr userDrawn="1"/>
        </p:nvSpPr>
        <p:spPr bwMode="gray">
          <a:xfrm>
            <a:off x="8836025" y="234950"/>
            <a:ext cx="600075" cy="246063"/>
          </a:xfrm>
          <a:prstGeom prst="rect">
            <a:avLst/>
          </a:prstGeom>
          <a:noFill/>
          <a:ln>
            <a:noFill/>
          </a:ln>
          <a:effectLst/>
          <a:extLst/>
        </p:spPr>
        <p:txBody>
          <a:bodyPr lIns="0" tIns="0" rIns="0" bIns="0" anchor="b">
            <a:spAutoFit/>
          </a:bodyPr>
          <a:lstStyle/>
          <a:p>
            <a:pPr algn="r" eaLnBrk="0" hangingPunct="0">
              <a:lnSpc>
                <a:spcPct val="86000"/>
              </a:lnSpc>
              <a:defRPr/>
            </a:pPr>
            <a:fld id="{A01CDD2A-24F2-4FE1-A079-6AEBD4F2272C}" type="slidenum">
              <a:rPr lang="en-GB" sz="1600" b="1">
                <a:solidFill>
                  <a:schemeClr val="bg1"/>
                </a:solidFill>
                <a:cs typeface="+mn-cs"/>
              </a:rPr>
              <a:pPr algn="r" eaLnBrk="0" hangingPunct="0">
                <a:lnSpc>
                  <a:spcPct val="86000"/>
                </a:lnSpc>
                <a:defRPr/>
              </a:pPr>
              <a:t>‹#›</a:t>
            </a:fld>
            <a:endParaRPr lang="en-GB" sz="1600" b="1">
              <a:solidFill>
                <a:schemeClr val="bg1"/>
              </a:solidFill>
              <a:cs typeface="+mn-cs"/>
            </a:endParaRPr>
          </a:p>
        </p:txBody>
      </p:sp>
      <p:sp>
        <p:nvSpPr>
          <p:cNvPr id="8" name="Picture Placeholder 7"/>
          <p:cNvSpPr>
            <a:spLocks noGrp="1"/>
          </p:cNvSpPr>
          <p:nvPr>
            <p:ph type="pic" sz="quarter" idx="11"/>
          </p:nvPr>
        </p:nvSpPr>
        <p:spPr>
          <a:xfrm>
            <a:off x="450310" y="1406525"/>
            <a:ext cx="2736340" cy="3838575"/>
          </a:xfrm>
        </p:spPr>
        <p:txBody>
          <a:bodyPr anchor="ctr"/>
          <a:lstStyle>
            <a:lvl1pPr marL="0" indent="0" algn="ctr">
              <a:buFontTx/>
              <a:buNone/>
              <a:defRPr sz="1200" b="1">
                <a:solidFill>
                  <a:srgbClr val="808080"/>
                </a:solidFill>
              </a:defRPr>
            </a:lvl1pPr>
          </a:lstStyle>
          <a:p>
            <a:pPr lvl="0"/>
            <a:r>
              <a:rPr lang="en-US" noProof="0" smtClean="0">
                <a:sym typeface="Arial"/>
              </a:rPr>
              <a:t>Click icon to add picture</a:t>
            </a:r>
            <a:endParaRPr lang="en-GB" noProof="0" dirty="0">
              <a:sym typeface="Arial"/>
            </a:endParaRPr>
          </a:p>
        </p:txBody>
      </p:sp>
      <p:sp>
        <p:nvSpPr>
          <p:cNvPr id="13" name="Text Placeholder 12"/>
          <p:cNvSpPr>
            <a:spLocks noGrp="1"/>
          </p:cNvSpPr>
          <p:nvPr>
            <p:ph type="body" sz="quarter" idx="12"/>
          </p:nvPr>
        </p:nvSpPr>
        <p:spPr>
          <a:xfrm>
            <a:off x="3802063" y="1406525"/>
            <a:ext cx="5334000" cy="4624388"/>
          </a:xfrm>
        </p:spPr>
        <p:txBody>
          <a:bodyPr/>
          <a:lstStyle>
            <a:lvl1pPr>
              <a:defRPr sz="1200"/>
            </a:lvl1pPr>
            <a:lvl2pPr>
              <a:defRPr sz="1200"/>
            </a:lvl2pPr>
            <a:lvl3pPr>
              <a:defRPr sz="12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6" name="Title 1"/>
          <p:cNvSpPr>
            <a:spLocks noGrp="1"/>
          </p:cNvSpPr>
          <p:nvPr>
            <p:ph type="title"/>
          </p:nvPr>
        </p:nvSpPr>
        <p:spPr>
          <a:xfrm>
            <a:off x="455613" y="382588"/>
            <a:ext cx="8686800" cy="758825"/>
          </a:xfrm>
        </p:spPr>
        <p:txBody>
          <a:bodyPr/>
          <a:lstStyle/>
          <a:p>
            <a:r>
              <a:rPr lang="en-US" smtClean="0"/>
              <a:t>Click to edit Master title style</a:t>
            </a:r>
            <a:endParaRPr lang="en-GB" dirty="0"/>
          </a:p>
        </p:txBody>
      </p:sp>
      <p:sp>
        <p:nvSpPr>
          <p:cNvPr id="9" name="Slide Number Placeholder 5"/>
          <p:cNvSpPr>
            <a:spLocks noGrp="1"/>
          </p:cNvSpPr>
          <p:nvPr>
            <p:ph type="sldNum" sz="quarter" idx="12"/>
          </p:nvPr>
        </p:nvSpPr>
        <p:spPr>
          <a:xfrm>
            <a:off x="7211511" y="6397540"/>
            <a:ext cx="2240651" cy="365125"/>
          </a:xfrm>
          <a:prstGeom prst="rect">
            <a:avLst/>
          </a:prstGeom>
        </p:spPr>
        <p:txBody>
          <a:bodyPr/>
          <a:lstStyle>
            <a:lvl1pPr algn="r">
              <a:defRPr/>
            </a:lvl1pPr>
          </a:lstStyle>
          <a:p>
            <a:fld id="{953DB0D6-DE55-4055-BE68-39FFC5CE80DD}"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Backcover">
    <p:spTree>
      <p:nvGrpSpPr>
        <p:cNvPr id="1" name=""/>
        <p:cNvGrpSpPr/>
        <p:nvPr/>
      </p:nvGrpSpPr>
      <p:grpSpPr>
        <a:xfrm>
          <a:off x="0" y="0"/>
          <a:ext cx="0" cy="0"/>
          <a:chOff x="0" y="0"/>
          <a:chExt cx="0" cy="0"/>
        </a:xfrm>
      </p:grpSpPr>
      <p:sp>
        <p:nvSpPr>
          <p:cNvPr id="2" name="Rectangle 15"/>
          <p:cNvSpPr>
            <a:spLocks noChangeArrowheads="1"/>
          </p:cNvSpPr>
          <p:nvPr userDrawn="1"/>
        </p:nvSpPr>
        <p:spPr bwMode="gray">
          <a:xfrm>
            <a:off x="8836025" y="234950"/>
            <a:ext cx="600075" cy="246063"/>
          </a:xfrm>
          <a:prstGeom prst="rect">
            <a:avLst/>
          </a:prstGeom>
          <a:noFill/>
          <a:ln>
            <a:noFill/>
          </a:ln>
          <a:effectLst/>
          <a:extLst/>
        </p:spPr>
        <p:txBody>
          <a:bodyPr lIns="0" tIns="0" rIns="0" bIns="0" anchor="b">
            <a:spAutoFit/>
          </a:bodyPr>
          <a:lstStyle/>
          <a:p>
            <a:pPr algn="r" eaLnBrk="0" hangingPunct="0">
              <a:lnSpc>
                <a:spcPct val="86000"/>
              </a:lnSpc>
              <a:defRPr/>
            </a:pPr>
            <a:fld id="{DA9369CC-C6B5-4C70-95D9-38F0ED36C362}" type="slidenum">
              <a:rPr lang="en-GB" sz="1600" b="1">
                <a:solidFill>
                  <a:schemeClr val="bg1"/>
                </a:solidFill>
                <a:cs typeface="+mn-cs"/>
              </a:rPr>
              <a:pPr algn="r" eaLnBrk="0" hangingPunct="0">
                <a:lnSpc>
                  <a:spcPct val="86000"/>
                </a:lnSpc>
                <a:defRPr/>
              </a:pPr>
              <a:t>‹#›</a:t>
            </a:fld>
            <a:endParaRPr lang="en-GB" sz="1600" b="1">
              <a:solidFill>
                <a:schemeClr val="bg1"/>
              </a:solidFill>
              <a:cs typeface="+mn-cs"/>
            </a:endParaRPr>
          </a:p>
        </p:txBody>
      </p:sp>
      <p:pic>
        <p:nvPicPr>
          <p:cNvPr id="3" name="Content Placeholder 2"/>
          <p:cNvPicPr>
            <a:picLocks noChangeAspect="1"/>
          </p:cNvPicPr>
          <p:nvPr userDrawn="1"/>
        </p:nvPicPr>
        <p:blipFill>
          <a:blip r:embed="rId2" cstate="print"/>
          <a:srcRect/>
          <a:stretch>
            <a:fillRect/>
          </a:stretch>
        </p:blipFill>
        <p:spPr bwMode="auto">
          <a:xfrm>
            <a:off x="2557463" y="2736850"/>
            <a:ext cx="1793875" cy="841375"/>
          </a:xfrm>
          <a:prstGeom prst="rect">
            <a:avLst/>
          </a:prstGeom>
          <a:noFill/>
          <a:ln w="9525">
            <a:noFill/>
            <a:miter lim="800000"/>
            <a:headEnd/>
            <a:tailEnd/>
          </a:ln>
        </p:spPr>
      </p:pic>
      <p:sp>
        <p:nvSpPr>
          <p:cNvPr id="4" name="Line 9"/>
          <p:cNvSpPr>
            <a:spLocks noChangeShapeType="1"/>
          </p:cNvSpPr>
          <p:nvPr userDrawn="1"/>
        </p:nvSpPr>
        <p:spPr bwMode="gray">
          <a:xfrm>
            <a:off x="4576763" y="2219325"/>
            <a:ext cx="0" cy="1876425"/>
          </a:xfrm>
          <a:prstGeom prst="line">
            <a:avLst/>
          </a:prstGeom>
          <a:noFill/>
          <a:ln w="9525">
            <a:solidFill>
              <a:schemeClr val="hlink"/>
            </a:solidFill>
            <a:round/>
            <a:headEnd/>
            <a:tailEnd/>
          </a:ln>
          <a:effectLst/>
          <a:extLst/>
        </p:spPr>
        <p:txBody>
          <a:bodyPr wrap="none" anchor="ctr"/>
          <a:lstStyle/>
          <a:p>
            <a:pPr algn="ctr">
              <a:lnSpc>
                <a:spcPct val="86000"/>
              </a:lnSpc>
              <a:defRPr/>
            </a:pPr>
            <a:endParaRPr lang="en-MY">
              <a:cs typeface="+mn-cs"/>
            </a:endParaRPr>
          </a:p>
        </p:txBody>
      </p:sp>
      <p:graphicFrame>
        <p:nvGraphicFramePr>
          <p:cNvPr id="5" name="TextConfOW-S-TEST[D]DATA"/>
          <p:cNvGraphicFramePr>
            <a:graphicFrameLocks noGrp="1"/>
          </p:cNvGraphicFramePr>
          <p:nvPr/>
        </p:nvGraphicFramePr>
        <p:xfrm>
          <a:off x="4821238" y="2433638"/>
          <a:ext cx="2482850" cy="1841500"/>
        </p:xfrm>
        <a:graphic>
          <a:graphicData uri="http://schemas.openxmlformats.org/drawingml/2006/table">
            <a:tbl>
              <a:tblPr/>
              <a:tblGrid>
                <a:gridCol w="2482850"/>
              </a:tblGrid>
              <a:tr h="1841500">
                <a:tc>
                  <a:txBody>
                    <a:bodyPr/>
                    <a:lstStyle/>
                    <a:p>
                      <a:pPr marL="0" marR="0" lvl="0" indent="0" algn="l" defTabSz="914400" rtl="0" eaLnBrk="1" fontAlgn="base" latinLnBrk="0" hangingPunct="1">
                        <a:lnSpc>
                          <a:spcPct val="100000"/>
                        </a:lnSpc>
                        <a:spcBef>
                          <a:spcPts val="1200"/>
                        </a:spcBef>
                        <a:spcAft>
                          <a:spcPts val="600"/>
                        </a:spcAft>
                        <a:buClrTx/>
                        <a:buSzTx/>
                        <a:buFontTx/>
                        <a:buNone/>
                        <a:tabLst/>
                      </a:pPr>
                      <a:r>
                        <a:rPr kumimoji="0" lang="en-US" sz="1050" b="1" i="0" u="none" strike="noStrike" cap="none" normalizeH="0" baseline="0" dirty="0" smtClean="0">
                          <a:ln>
                            <a:noFill/>
                          </a:ln>
                          <a:solidFill>
                            <a:srgbClr val="EA0000"/>
                          </a:solidFill>
                          <a:effectLst/>
                          <a:latin typeface="Arial" charset="0"/>
                          <a:cs typeface="Arial" charset="0"/>
                        </a:rPr>
                        <a:t>Fung Global Institute </a:t>
                      </a:r>
                    </a:p>
                    <a:p>
                      <a:pPr marL="0" marR="0" lvl="0" indent="0" algn="l" defTabSz="914400" rtl="0" eaLnBrk="1" fontAlgn="base" latinLnBrk="0" hangingPunct="1">
                        <a:lnSpc>
                          <a:spcPct val="100000"/>
                        </a:lnSpc>
                        <a:spcBef>
                          <a:spcPts val="300"/>
                        </a:spcBef>
                        <a:spcAft>
                          <a:spcPct val="0"/>
                        </a:spcAft>
                        <a:buClrTx/>
                        <a:buSzTx/>
                        <a:buFontTx/>
                        <a:buNone/>
                        <a:tabLst/>
                      </a:pPr>
                      <a:r>
                        <a:rPr kumimoji="0" lang="en-US" sz="1050" b="0" i="0" u="none" strike="noStrike" cap="none" normalizeH="0" baseline="0" dirty="0" err="1" smtClean="0">
                          <a:ln>
                            <a:noFill/>
                          </a:ln>
                          <a:solidFill>
                            <a:schemeClr val="tx1"/>
                          </a:solidFill>
                          <a:effectLst/>
                          <a:latin typeface="Arial" charset="0"/>
                          <a:cs typeface="Arial" charset="0"/>
                        </a:rPr>
                        <a:t>Cyberport</a:t>
                      </a:r>
                      <a:r>
                        <a:rPr kumimoji="0" lang="en-US" sz="1050" b="0" i="0" u="none" strike="noStrike" cap="none" normalizeH="0" baseline="0" dirty="0" smtClean="0">
                          <a:ln>
                            <a:noFill/>
                          </a:ln>
                          <a:solidFill>
                            <a:schemeClr val="tx1"/>
                          </a:solidFill>
                          <a:effectLst/>
                          <a:latin typeface="Arial" charset="0"/>
                          <a:cs typeface="Arial" charset="0"/>
                        </a:rPr>
                        <a:t> 1, Level 12</a:t>
                      </a:r>
                    </a:p>
                    <a:p>
                      <a:pPr marL="0" marR="0" lvl="0" indent="0" algn="l" defTabSz="914400" rtl="0" eaLnBrk="1" fontAlgn="base" latinLnBrk="0" hangingPunct="1">
                        <a:lnSpc>
                          <a:spcPct val="100000"/>
                        </a:lnSpc>
                        <a:spcBef>
                          <a:spcPts val="300"/>
                        </a:spcBef>
                        <a:spcAft>
                          <a:spcPct val="0"/>
                        </a:spcAft>
                        <a:buClrTx/>
                        <a:buSzTx/>
                        <a:buFontTx/>
                        <a:buNone/>
                        <a:tabLst/>
                      </a:pPr>
                      <a:r>
                        <a:rPr kumimoji="0" lang="en-US" sz="1050" b="0" i="0" u="none" strike="noStrike" cap="none" normalizeH="0" baseline="0" dirty="0" smtClean="0">
                          <a:ln>
                            <a:noFill/>
                          </a:ln>
                          <a:solidFill>
                            <a:schemeClr val="tx1"/>
                          </a:solidFill>
                          <a:effectLst/>
                          <a:latin typeface="Arial" charset="0"/>
                          <a:cs typeface="Arial" charset="0"/>
                        </a:rPr>
                        <a:t>100 </a:t>
                      </a:r>
                      <a:r>
                        <a:rPr kumimoji="0" lang="en-US" sz="1050" b="0" i="0" u="none" strike="noStrike" cap="none" normalizeH="0" baseline="0" dirty="0" err="1" smtClean="0">
                          <a:ln>
                            <a:noFill/>
                          </a:ln>
                          <a:solidFill>
                            <a:schemeClr val="tx1"/>
                          </a:solidFill>
                          <a:effectLst/>
                          <a:latin typeface="Arial" charset="0"/>
                          <a:cs typeface="Arial" charset="0"/>
                        </a:rPr>
                        <a:t>Cyberport</a:t>
                      </a:r>
                      <a:r>
                        <a:rPr kumimoji="0" lang="en-US" sz="1050" b="0" i="0" u="none" strike="noStrike" cap="none" normalizeH="0" baseline="0" dirty="0" smtClean="0">
                          <a:ln>
                            <a:noFill/>
                          </a:ln>
                          <a:solidFill>
                            <a:schemeClr val="tx1"/>
                          </a:solidFill>
                          <a:effectLst/>
                          <a:latin typeface="Arial" charset="0"/>
                          <a:cs typeface="Arial" charset="0"/>
                        </a:rPr>
                        <a:t> Road</a:t>
                      </a:r>
                    </a:p>
                    <a:p>
                      <a:pPr marL="0" marR="0" lvl="0" indent="0" algn="l" defTabSz="914400" rtl="0" eaLnBrk="1" fontAlgn="base" latinLnBrk="0" hangingPunct="1">
                        <a:lnSpc>
                          <a:spcPct val="100000"/>
                        </a:lnSpc>
                        <a:spcBef>
                          <a:spcPts val="300"/>
                        </a:spcBef>
                        <a:spcAft>
                          <a:spcPct val="0"/>
                        </a:spcAft>
                        <a:buClrTx/>
                        <a:buSzTx/>
                        <a:buFontTx/>
                        <a:buNone/>
                        <a:tabLst/>
                      </a:pPr>
                      <a:r>
                        <a:rPr kumimoji="0" lang="en-US" sz="1050" b="0" i="0" u="none" strike="noStrike" cap="none" normalizeH="0" baseline="0" dirty="0" smtClean="0">
                          <a:ln>
                            <a:noFill/>
                          </a:ln>
                          <a:solidFill>
                            <a:schemeClr val="tx1"/>
                          </a:solidFill>
                          <a:effectLst/>
                          <a:latin typeface="Arial" charset="0"/>
                          <a:cs typeface="Arial" charset="0"/>
                        </a:rPr>
                        <a:t>Hong Kong </a:t>
                      </a:r>
                    </a:p>
                    <a:p>
                      <a:pPr marL="0" marR="0" lvl="0" indent="0" algn="l" defTabSz="914400" rtl="0" eaLnBrk="1" fontAlgn="base" latinLnBrk="0" hangingPunct="1">
                        <a:lnSpc>
                          <a:spcPct val="100000"/>
                        </a:lnSpc>
                        <a:spcBef>
                          <a:spcPts val="300"/>
                        </a:spcBef>
                        <a:spcAft>
                          <a:spcPct val="0"/>
                        </a:spcAft>
                        <a:buClrTx/>
                        <a:buSzTx/>
                        <a:buFontTx/>
                        <a:buNone/>
                        <a:tabLst/>
                      </a:pPr>
                      <a:r>
                        <a:rPr kumimoji="0" lang="en-US" sz="1050" b="0" i="0" u="none" strike="noStrike" cap="none" normalizeH="0" baseline="0" dirty="0" smtClean="0">
                          <a:ln>
                            <a:noFill/>
                          </a:ln>
                          <a:solidFill>
                            <a:schemeClr val="tx1"/>
                          </a:solidFill>
                          <a:effectLst/>
                          <a:latin typeface="Arial" charset="0"/>
                          <a:cs typeface="Arial" charset="0"/>
                        </a:rPr>
                        <a:t>Tel: (852) 2300 2728</a:t>
                      </a:r>
                    </a:p>
                    <a:p>
                      <a:pPr marL="0" marR="0" lvl="0" indent="0" algn="l" defTabSz="914400" rtl="0" eaLnBrk="1" fontAlgn="base" latinLnBrk="0" hangingPunct="1">
                        <a:lnSpc>
                          <a:spcPct val="100000"/>
                        </a:lnSpc>
                        <a:spcBef>
                          <a:spcPts val="300"/>
                        </a:spcBef>
                        <a:spcAft>
                          <a:spcPct val="0"/>
                        </a:spcAft>
                        <a:buClrTx/>
                        <a:buSzTx/>
                        <a:buFontTx/>
                        <a:buNone/>
                        <a:tabLst/>
                      </a:pPr>
                      <a:r>
                        <a:rPr kumimoji="0" lang="en-US" sz="1050" b="0" i="0" u="none" strike="noStrike" cap="none" normalizeH="0" baseline="0" dirty="0" smtClean="0">
                          <a:ln>
                            <a:noFill/>
                          </a:ln>
                          <a:solidFill>
                            <a:schemeClr val="tx1"/>
                          </a:solidFill>
                          <a:effectLst/>
                          <a:latin typeface="Arial" charset="0"/>
                          <a:cs typeface="Arial" charset="0"/>
                        </a:rPr>
                        <a:t>Fax: (852) 2300 2729</a:t>
                      </a:r>
                    </a:p>
                    <a:p>
                      <a:pPr marL="0" marR="0" lvl="0" indent="0" algn="l" defTabSz="914400" rtl="0" eaLnBrk="1" fontAlgn="base" latinLnBrk="0" hangingPunct="1">
                        <a:lnSpc>
                          <a:spcPct val="100000"/>
                        </a:lnSpc>
                        <a:spcBef>
                          <a:spcPct val="60000"/>
                        </a:spcBef>
                        <a:spcAft>
                          <a:spcPct val="0"/>
                        </a:spcAft>
                        <a:buClrTx/>
                        <a:buSzTx/>
                        <a:buFontTx/>
                        <a:buNone/>
                        <a:tabLst/>
                      </a:pPr>
                      <a:r>
                        <a:rPr kumimoji="0" lang="en-US" sz="1050" b="0" i="0" u="none" strike="noStrike" cap="none" normalizeH="0" baseline="0" dirty="0" smtClean="0">
                          <a:ln>
                            <a:noFill/>
                          </a:ln>
                          <a:solidFill>
                            <a:schemeClr val="tx1"/>
                          </a:solidFill>
                          <a:effectLst/>
                          <a:latin typeface="Arial" charset="0"/>
                          <a:cs typeface="Arial" charset="0"/>
                        </a:rPr>
                        <a:t>www.fungglobalinstitute.org</a:t>
                      </a:r>
                    </a:p>
                  </a:txBody>
                  <a:tcPr marL="36573" marR="36573" marT="18293" marB="18293" horzOverflow="overflow">
                    <a:lnL>
                      <a:noFill/>
                    </a:lnL>
                    <a:lnR>
                      <a:noFill/>
                    </a:lnR>
                    <a:lnT>
                      <a:noFill/>
                    </a:lnT>
                    <a:lnB>
                      <a:noFill/>
                    </a:lnB>
                    <a:lnTlToBr>
                      <a:noFill/>
                    </a:lnTlToBr>
                    <a:lnBlToTr>
                      <a:noFill/>
                    </a:lnBlToTr>
                    <a:noFill/>
                  </a:tcPr>
                </a:tc>
              </a:tr>
            </a:tbl>
          </a:graphicData>
        </a:graphic>
      </p:graphicFrame>
      <p:sp>
        <p:nvSpPr>
          <p:cNvPr id="6" name="Slide Number Placeholder 5"/>
          <p:cNvSpPr>
            <a:spLocks noGrp="1"/>
          </p:cNvSpPr>
          <p:nvPr>
            <p:ph type="sldNum" sz="quarter" idx="12"/>
          </p:nvPr>
        </p:nvSpPr>
        <p:spPr>
          <a:xfrm>
            <a:off x="7211511" y="6397540"/>
            <a:ext cx="2240651" cy="365125"/>
          </a:xfrm>
          <a:prstGeom prst="rect">
            <a:avLst/>
          </a:prstGeom>
        </p:spPr>
        <p:txBody>
          <a:bodyPr/>
          <a:lstStyle>
            <a:lvl1pPr algn="r">
              <a:defRPr/>
            </a:lvl1pPr>
          </a:lstStyle>
          <a:p>
            <a:fld id="{953DB0D6-DE55-4055-BE68-39FFC5CE80DD}"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5" name="DocID"/>
          <p:cNvSpPr txBox="1">
            <a:spLocks noChangeArrowheads="1"/>
          </p:cNvSpPr>
          <p:nvPr/>
        </p:nvSpPr>
        <p:spPr bwMode="auto">
          <a:xfrm>
            <a:off x="1266825" y="6548438"/>
            <a:ext cx="0" cy="92075"/>
          </a:xfrm>
          <a:prstGeom prst="rect">
            <a:avLst/>
          </a:prstGeom>
          <a:noFill/>
          <a:ln>
            <a:noFill/>
          </a:ln>
          <a:extLst/>
        </p:spPr>
        <p:txBody>
          <a:bodyPr wrap="none" lIns="0" tIns="0" rIns="0" bIns="0" anchor="b">
            <a:spAutoFit/>
          </a:bodyPr>
          <a:lstStyle>
            <a:lvl1pPr algn="ctr" eaLnBrk="0" hangingPunct="0">
              <a:lnSpc>
                <a:spcPct val="86000"/>
              </a:lnSpc>
              <a:defRPr sz="1000">
                <a:solidFill>
                  <a:schemeClr val="tx1"/>
                </a:solidFill>
                <a:latin typeface="Arial" charset="0"/>
              </a:defRPr>
            </a:lvl1pPr>
            <a:lvl2pPr marL="742950" indent="-285750" algn="ctr" eaLnBrk="0" hangingPunct="0">
              <a:lnSpc>
                <a:spcPct val="86000"/>
              </a:lnSpc>
              <a:defRPr sz="1000">
                <a:solidFill>
                  <a:schemeClr val="tx1"/>
                </a:solidFill>
                <a:latin typeface="Arial" charset="0"/>
              </a:defRPr>
            </a:lvl2pPr>
            <a:lvl3pPr marL="1143000" indent="-228600" algn="ctr" eaLnBrk="0" hangingPunct="0">
              <a:lnSpc>
                <a:spcPct val="86000"/>
              </a:lnSpc>
              <a:defRPr sz="1000">
                <a:solidFill>
                  <a:schemeClr val="tx1"/>
                </a:solidFill>
                <a:latin typeface="Arial" charset="0"/>
              </a:defRPr>
            </a:lvl3pPr>
            <a:lvl4pPr marL="1600200" indent="-228600" algn="ctr" eaLnBrk="0" hangingPunct="0">
              <a:lnSpc>
                <a:spcPct val="86000"/>
              </a:lnSpc>
              <a:defRPr sz="1000">
                <a:solidFill>
                  <a:schemeClr val="tx1"/>
                </a:solidFill>
                <a:latin typeface="Arial" charset="0"/>
              </a:defRPr>
            </a:lvl4pPr>
            <a:lvl5pPr marL="2057400" indent="-228600" algn="ctr" eaLnBrk="0" hangingPunct="0">
              <a:lnSpc>
                <a:spcPct val="86000"/>
              </a:lnSpc>
              <a:defRPr sz="1000">
                <a:solidFill>
                  <a:schemeClr val="tx1"/>
                </a:solidFill>
                <a:latin typeface="Arial" charset="0"/>
              </a:defRPr>
            </a:lvl5pPr>
            <a:lvl6pPr marL="2514600" indent="-228600" algn="ctr" eaLnBrk="0" fontAlgn="base" hangingPunct="0">
              <a:lnSpc>
                <a:spcPct val="86000"/>
              </a:lnSpc>
              <a:spcBef>
                <a:spcPct val="0"/>
              </a:spcBef>
              <a:spcAft>
                <a:spcPct val="0"/>
              </a:spcAft>
              <a:defRPr sz="1000">
                <a:solidFill>
                  <a:schemeClr val="tx1"/>
                </a:solidFill>
                <a:latin typeface="Arial" charset="0"/>
              </a:defRPr>
            </a:lvl6pPr>
            <a:lvl7pPr marL="2971800" indent="-228600" algn="ctr" eaLnBrk="0" fontAlgn="base" hangingPunct="0">
              <a:lnSpc>
                <a:spcPct val="86000"/>
              </a:lnSpc>
              <a:spcBef>
                <a:spcPct val="0"/>
              </a:spcBef>
              <a:spcAft>
                <a:spcPct val="0"/>
              </a:spcAft>
              <a:defRPr sz="1000">
                <a:solidFill>
                  <a:schemeClr val="tx1"/>
                </a:solidFill>
                <a:latin typeface="Arial" charset="0"/>
              </a:defRPr>
            </a:lvl7pPr>
            <a:lvl8pPr marL="3429000" indent="-228600" algn="ctr" eaLnBrk="0" fontAlgn="base" hangingPunct="0">
              <a:lnSpc>
                <a:spcPct val="86000"/>
              </a:lnSpc>
              <a:spcBef>
                <a:spcPct val="0"/>
              </a:spcBef>
              <a:spcAft>
                <a:spcPct val="0"/>
              </a:spcAft>
              <a:defRPr sz="1000">
                <a:solidFill>
                  <a:schemeClr val="tx1"/>
                </a:solidFill>
                <a:latin typeface="Arial" charset="0"/>
              </a:defRPr>
            </a:lvl8pPr>
            <a:lvl9pPr marL="3886200" indent="-228600" algn="ctr" eaLnBrk="0" fontAlgn="base" hangingPunct="0">
              <a:lnSpc>
                <a:spcPct val="86000"/>
              </a:lnSpc>
              <a:spcBef>
                <a:spcPct val="0"/>
              </a:spcBef>
              <a:spcAft>
                <a:spcPct val="0"/>
              </a:spcAft>
              <a:defRPr sz="1000">
                <a:solidFill>
                  <a:schemeClr val="tx1"/>
                </a:solidFill>
                <a:latin typeface="Arial" charset="0"/>
              </a:defRPr>
            </a:lvl9pPr>
          </a:lstStyle>
          <a:p>
            <a:pPr algn="l" eaLnBrk="1" hangingPunct="1">
              <a:defRPr/>
            </a:pPr>
            <a:endParaRPr lang="de-DE" sz="700" smtClean="0">
              <a:solidFill>
                <a:srgbClr val="606060"/>
              </a:solidFill>
              <a:cs typeface="+mn-cs"/>
            </a:endParaRPr>
          </a:p>
        </p:txBody>
      </p:sp>
      <p:sp>
        <p:nvSpPr>
          <p:cNvPr id="6" name="Rectangle 15"/>
          <p:cNvSpPr>
            <a:spLocks noChangeArrowheads="1"/>
          </p:cNvSpPr>
          <p:nvPr userDrawn="1"/>
        </p:nvSpPr>
        <p:spPr bwMode="gray">
          <a:xfrm>
            <a:off x="8836025" y="234950"/>
            <a:ext cx="600075" cy="246063"/>
          </a:xfrm>
          <a:prstGeom prst="rect">
            <a:avLst/>
          </a:prstGeom>
          <a:noFill/>
          <a:ln>
            <a:noFill/>
          </a:ln>
          <a:effectLst/>
          <a:extLst/>
        </p:spPr>
        <p:txBody>
          <a:bodyPr lIns="0" tIns="0" rIns="0" bIns="0" anchor="b">
            <a:spAutoFit/>
          </a:bodyPr>
          <a:lstStyle/>
          <a:p>
            <a:pPr algn="r" eaLnBrk="0" hangingPunct="0">
              <a:lnSpc>
                <a:spcPct val="86000"/>
              </a:lnSpc>
              <a:defRPr/>
            </a:pPr>
            <a:fld id="{60E0D283-8781-430E-84CE-E58FF9A7ECBA}" type="slidenum">
              <a:rPr lang="en-GB" sz="1600" b="1">
                <a:solidFill>
                  <a:schemeClr val="bg1"/>
                </a:solidFill>
                <a:cs typeface="+mn-cs"/>
              </a:rPr>
              <a:pPr algn="r" eaLnBrk="0" hangingPunct="0">
                <a:lnSpc>
                  <a:spcPct val="86000"/>
                </a:lnSpc>
                <a:defRPr/>
              </a:pPr>
              <a:t>‹#›</a:t>
            </a:fld>
            <a:endParaRPr lang="en-GB" sz="1600" b="1">
              <a:solidFill>
                <a:schemeClr val="bg1"/>
              </a:solidFill>
              <a:cs typeface="+mn-cs"/>
            </a:endParaRPr>
          </a:p>
        </p:txBody>
      </p:sp>
      <p:sp>
        <p:nvSpPr>
          <p:cNvPr id="7" name="DocID"/>
          <p:cNvSpPr txBox="1">
            <a:spLocks noChangeArrowheads="1"/>
          </p:cNvSpPr>
          <p:nvPr userDrawn="1"/>
        </p:nvSpPr>
        <p:spPr bwMode="auto">
          <a:xfrm>
            <a:off x="1266825" y="6548438"/>
            <a:ext cx="0" cy="92075"/>
          </a:xfrm>
          <a:prstGeom prst="rect">
            <a:avLst/>
          </a:prstGeom>
          <a:noFill/>
          <a:ln>
            <a:noFill/>
          </a:ln>
          <a:extLst/>
        </p:spPr>
        <p:txBody>
          <a:bodyPr wrap="none" lIns="0" tIns="0" rIns="0" bIns="0" anchor="b">
            <a:spAutoFit/>
          </a:bodyPr>
          <a:lstStyle>
            <a:lvl1pPr algn="ctr" eaLnBrk="0" hangingPunct="0">
              <a:lnSpc>
                <a:spcPct val="86000"/>
              </a:lnSpc>
              <a:defRPr sz="1000">
                <a:solidFill>
                  <a:schemeClr val="tx1"/>
                </a:solidFill>
                <a:latin typeface="Arial" charset="0"/>
              </a:defRPr>
            </a:lvl1pPr>
            <a:lvl2pPr marL="742950" indent="-285750" algn="ctr" eaLnBrk="0" hangingPunct="0">
              <a:lnSpc>
                <a:spcPct val="86000"/>
              </a:lnSpc>
              <a:defRPr sz="1000">
                <a:solidFill>
                  <a:schemeClr val="tx1"/>
                </a:solidFill>
                <a:latin typeface="Arial" charset="0"/>
              </a:defRPr>
            </a:lvl2pPr>
            <a:lvl3pPr marL="1143000" indent="-228600" algn="ctr" eaLnBrk="0" hangingPunct="0">
              <a:lnSpc>
                <a:spcPct val="86000"/>
              </a:lnSpc>
              <a:defRPr sz="1000">
                <a:solidFill>
                  <a:schemeClr val="tx1"/>
                </a:solidFill>
                <a:latin typeface="Arial" charset="0"/>
              </a:defRPr>
            </a:lvl3pPr>
            <a:lvl4pPr marL="1600200" indent="-228600" algn="ctr" eaLnBrk="0" hangingPunct="0">
              <a:lnSpc>
                <a:spcPct val="86000"/>
              </a:lnSpc>
              <a:defRPr sz="1000">
                <a:solidFill>
                  <a:schemeClr val="tx1"/>
                </a:solidFill>
                <a:latin typeface="Arial" charset="0"/>
              </a:defRPr>
            </a:lvl4pPr>
            <a:lvl5pPr marL="2057400" indent="-228600" algn="ctr" eaLnBrk="0" hangingPunct="0">
              <a:lnSpc>
                <a:spcPct val="86000"/>
              </a:lnSpc>
              <a:defRPr sz="1000">
                <a:solidFill>
                  <a:schemeClr val="tx1"/>
                </a:solidFill>
                <a:latin typeface="Arial" charset="0"/>
              </a:defRPr>
            </a:lvl5pPr>
            <a:lvl6pPr marL="2514600" indent="-228600" algn="ctr" eaLnBrk="0" fontAlgn="base" hangingPunct="0">
              <a:lnSpc>
                <a:spcPct val="86000"/>
              </a:lnSpc>
              <a:spcBef>
                <a:spcPct val="0"/>
              </a:spcBef>
              <a:spcAft>
                <a:spcPct val="0"/>
              </a:spcAft>
              <a:defRPr sz="1000">
                <a:solidFill>
                  <a:schemeClr val="tx1"/>
                </a:solidFill>
                <a:latin typeface="Arial" charset="0"/>
              </a:defRPr>
            </a:lvl6pPr>
            <a:lvl7pPr marL="2971800" indent="-228600" algn="ctr" eaLnBrk="0" fontAlgn="base" hangingPunct="0">
              <a:lnSpc>
                <a:spcPct val="86000"/>
              </a:lnSpc>
              <a:spcBef>
                <a:spcPct val="0"/>
              </a:spcBef>
              <a:spcAft>
                <a:spcPct val="0"/>
              </a:spcAft>
              <a:defRPr sz="1000">
                <a:solidFill>
                  <a:schemeClr val="tx1"/>
                </a:solidFill>
                <a:latin typeface="Arial" charset="0"/>
              </a:defRPr>
            </a:lvl7pPr>
            <a:lvl8pPr marL="3429000" indent="-228600" algn="ctr" eaLnBrk="0" fontAlgn="base" hangingPunct="0">
              <a:lnSpc>
                <a:spcPct val="86000"/>
              </a:lnSpc>
              <a:spcBef>
                <a:spcPct val="0"/>
              </a:spcBef>
              <a:spcAft>
                <a:spcPct val="0"/>
              </a:spcAft>
              <a:defRPr sz="1000">
                <a:solidFill>
                  <a:schemeClr val="tx1"/>
                </a:solidFill>
                <a:latin typeface="Arial" charset="0"/>
              </a:defRPr>
            </a:lvl8pPr>
            <a:lvl9pPr marL="3886200" indent="-228600" algn="ctr" eaLnBrk="0" fontAlgn="base" hangingPunct="0">
              <a:lnSpc>
                <a:spcPct val="86000"/>
              </a:lnSpc>
              <a:spcBef>
                <a:spcPct val="0"/>
              </a:spcBef>
              <a:spcAft>
                <a:spcPct val="0"/>
              </a:spcAft>
              <a:defRPr sz="1000">
                <a:solidFill>
                  <a:schemeClr val="tx1"/>
                </a:solidFill>
                <a:latin typeface="Arial" charset="0"/>
              </a:defRPr>
            </a:lvl9pPr>
          </a:lstStyle>
          <a:p>
            <a:pPr algn="l" eaLnBrk="1" hangingPunct="1">
              <a:defRPr/>
            </a:pPr>
            <a:endParaRPr lang="de-DE" sz="700" smtClean="0">
              <a:solidFill>
                <a:srgbClr val="606060"/>
              </a:solidFill>
              <a:cs typeface="+mn-cs"/>
            </a:endParaRPr>
          </a:p>
        </p:txBody>
      </p:sp>
      <p:sp>
        <p:nvSpPr>
          <p:cNvPr id="2" name="Title 1"/>
          <p:cNvSpPr>
            <a:spLocks noGrp="1"/>
          </p:cNvSpPr>
          <p:nvPr>
            <p:ph type="title"/>
          </p:nvPr>
        </p:nvSpPr>
        <p:spPr>
          <a:xfrm>
            <a:off x="460375" y="385763"/>
            <a:ext cx="8675688" cy="758825"/>
          </a:xfrm>
        </p:spPr>
        <p:txBody>
          <a:bodyPr/>
          <a:lstStyle>
            <a:lvl1pPr>
              <a:defRPr baseline="0"/>
            </a:lvl1pPr>
          </a:lstStyle>
          <a:p>
            <a:endParaRPr lang="en-GB" dirty="0"/>
          </a:p>
        </p:txBody>
      </p:sp>
      <p:sp>
        <p:nvSpPr>
          <p:cNvPr id="3" name="Content Placeholder 2"/>
          <p:cNvSpPr>
            <a:spLocks noGrp="1"/>
          </p:cNvSpPr>
          <p:nvPr>
            <p:ph idx="1"/>
          </p:nvPr>
        </p:nvSpPr>
        <p:spPr>
          <a:xfrm>
            <a:off x="452437" y="1406524"/>
            <a:ext cx="8689976" cy="49323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8" name="Slide Number Placeholder 5"/>
          <p:cNvSpPr>
            <a:spLocks noGrp="1"/>
          </p:cNvSpPr>
          <p:nvPr>
            <p:ph type="sldNum" sz="quarter" idx="12"/>
          </p:nvPr>
        </p:nvSpPr>
        <p:spPr>
          <a:xfrm>
            <a:off x="7211511" y="6397540"/>
            <a:ext cx="2240651" cy="365125"/>
          </a:xfrm>
          <a:prstGeom prst="rect">
            <a:avLst/>
          </a:prstGeom>
        </p:spPr>
        <p:txBody>
          <a:bodyPr/>
          <a:lstStyle>
            <a:lvl1pPr algn="r">
              <a:defRPr/>
            </a:lvl1pPr>
          </a:lstStyle>
          <a:p>
            <a:fld id="{953DB0D6-DE55-4055-BE68-39FFC5CE80DD}"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5"/>
          <p:cNvSpPr>
            <a:spLocks noChangeArrowheads="1"/>
          </p:cNvSpPr>
          <p:nvPr userDrawn="1"/>
        </p:nvSpPr>
        <p:spPr bwMode="gray">
          <a:xfrm>
            <a:off x="8836025" y="234950"/>
            <a:ext cx="600075" cy="246063"/>
          </a:xfrm>
          <a:prstGeom prst="rect">
            <a:avLst/>
          </a:prstGeom>
          <a:noFill/>
          <a:ln>
            <a:noFill/>
          </a:ln>
          <a:effectLst/>
          <a:extLst/>
        </p:spPr>
        <p:txBody>
          <a:bodyPr lIns="0" tIns="0" rIns="0" bIns="0" anchor="b">
            <a:spAutoFit/>
          </a:bodyPr>
          <a:lstStyle/>
          <a:p>
            <a:pPr algn="r" eaLnBrk="0" hangingPunct="0">
              <a:lnSpc>
                <a:spcPct val="86000"/>
              </a:lnSpc>
              <a:defRPr/>
            </a:pPr>
            <a:fld id="{978EEAFC-7733-4BD0-A249-581B05FA1598}" type="slidenum">
              <a:rPr lang="en-GB" sz="1600" b="1">
                <a:solidFill>
                  <a:schemeClr val="bg1"/>
                </a:solidFill>
                <a:cs typeface="+mn-cs"/>
              </a:rPr>
              <a:pPr algn="r" eaLnBrk="0" hangingPunct="0">
                <a:lnSpc>
                  <a:spcPct val="86000"/>
                </a:lnSpc>
                <a:defRPr/>
              </a:pPr>
              <a:t>‹#›</a:t>
            </a:fld>
            <a:endParaRPr lang="en-GB" sz="1600" b="1">
              <a:solidFill>
                <a:schemeClr val="bg1"/>
              </a:solidFill>
              <a:cs typeface="+mn-cs"/>
            </a:endParaRPr>
          </a:p>
        </p:txBody>
      </p:sp>
      <p:sp>
        <p:nvSpPr>
          <p:cNvPr id="3" name="Slide Number Placeholder 5"/>
          <p:cNvSpPr>
            <a:spLocks noGrp="1"/>
          </p:cNvSpPr>
          <p:nvPr>
            <p:ph type="sldNum" sz="quarter" idx="12"/>
          </p:nvPr>
        </p:nvSpPr>
        <p:spPr>
          <a:xfrm>
            <a:off x="6881998" y="6356351"/>
            <a:ext cx="2240651" cy="365125"/>
          </a:xfrm>
          <a:prstGeom prst="rect">
            <a:avLst/>
          </a:prstGeom>
        </p:spPr>
        <p:txBody>
          <a:bodyPr/>
          <a:lstStyle/>
          <a:p>
            <a:fld id="{953DB0D6-DE55-4055-BE68-39FFC5CE80DD}" type="slidenum">
              <a:rPr lang="en-GB" smtClean="0"/>
              <a:pPr/>
              <a:t>‹#›</a:t>
            </a:fld>
            <a:endParaRPr lang="en-GB"/>
          </a:p>
        </p:txBody>
      </p:sp>
    </p:spTree>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60375" y="1"/>
            <a:ext cx="9142413"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opyright"/>
          <p:cNvSpPr txBox="1">
            <a:spLocks noChangeArrowheads="1"/>
          </p:cNvSpPr>
          <p:nvPr userDrawn="1"/>
        </p:nvSpPr>
        <p:spPr bwMode="gray">
          <a:xfrm>
            <a:off x="903288" y="6610352"/>
            <a:ext cx="946150" cy="92075"/>
          </a:xfrm>
          <a:prstGeom prst="rect">
            <a:avLst/>
          </a:prstGeom>
          <a:noFill/>
          <a:ln w="9525">
            <a:noFill/>
            <a:miter lim="800000"/>
            <a:headEnd/>
            <a:tailEnd/>
          </a:ln>
        </p:spPr>
        <p:txBody>
          <a:bodyPr wrap="none" lIns="0" tIns="0" rIns="0" bIns="0" anchor="b">
            <a:spAutoFit/>
          </a:bodyPr>
          <a:lstStyle/>
          <a:p>
            <a:pPr eaLnBrk="1" hangingPunct="1">
              <a:lnSpc>
                <a:spcPct val="86000"/>
              </a:lnSpc>
              <a:spcBef>
                <a:spcPct val="50000"/>
              </a:spcBef>
              <a:defRPr/>
            </a:pPr>
            <a:r>
              <a:rPr lang="en-GB" sz="700">
                <a:solidFill>
                  <a:srgbClr val="606060"/>
                </a:solidFill>
                <a:cs typeface="Arial" charset="0"/>
              </a:rPr>
              <a:t>© Fung Global Institute </a:t>
            </a:r>
          </a:p>
        </p:txBody>
      </p:sp>
      <p:sp>
        <p:nvSpPr>
          <p:cNvPr id="6" name="Subnomenclature"/>
          <p:cNvSpPr txBox="1">
            <a:spLocks noChangeArrowheads="1"/>
          </p:cNvSpPr>
          <p:nvPr/>
        </p:nvSpPr>
        <p:spPr bwMode="auto">
          <a:xfrm>
            <a:off x="903289" y="6458956"/>
            <a:ext cx="65" cy="132344"/>
          </a:xfrm>
          <a:prstGeom prst="rect">
            <a:avLst/>
          </a:prstGeom>
          <a:noFill/>
          <a:ln w="9525">
            <a:noFill/>
            <a:miter lim="800000"/>
            <a:headEnd/>
            <a:tailEnd/>
          </a:ln>
        </p:spPr>
        <p:txBody>
          <a:bodyPr wrap="none" lIns="0" tIns="0" rIns="0" bIns="0" anchor="b">
            <a:spAutoFit/>
          </a:bodyPr>
          <a:lstStyle>
            <a:lvl1pPr>
              <a:defRPr sz="1000">
                <a:solidFill>
                  <a:schemeClr val="tx1"/>
                </a:solidFill>
                <a:latin typeface="Arial" charset="0"/>
                <a:ea typeface="ＭＳ Ｐゴシック" pitchFamily="34" charset="-128"/>
              </a:defRPr>
            </a:lvl1pPr>
            <a:lvl2pPr marL="742950" indent="-285750">
              <a:defRPr sz="1000">
                <a:solidFill>
                  <a:schemeClr val="tx1"/>
                </a:solidFill>
                <a:latin typeface="Arial" charset="0"/>
                <a:ea typeface="ＭＳ Ｐゴシック" pitchFamily="34" charset="-128"/>
              </a:defRPr>
            </a:lvl2pPr>
            <a:lvl3pPr marL="1143000" indent="-228600">
              <a:defRPr sz="1000">
                <a:solidFill>
                  <a:schemeClr val="tx1"/>
                </a:solidFill>
                <a:latin typeface="Arial" charset="0"/>
                <a:ea typeface="ＭＳ Ｐゴシック" pitchFamily="34" charset="-128"/>
              </a:defRPr>
            </a:lvl3pPr>
            <a:lvl4pPr marL="1600200" indent="-228600">
              <a:defRPr sz="1000">
                <a:solidFill>
                  <a:schemeClr val="tx1"/>
                </a:solidFill>
                <a:latin typeface="Arial" charset="0"/>
                <a:ea typeface="ＭＳ Ｐゴシック" pitchFamily="34" charset="-128"/>
              </a:defRPr>
            </a:lvl4pPr>
            <a:lvl5pPr marL="2057400" indent="-228600">
              <a:defRPr sz="10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charset="0"/>
                <a:ea typeface="ＭＳ Ｐゴシック" pitchFamily="34" charset="-128"/>
              </a:defRPr>
            </a:lvl9pPr>
          </a:lstStyle>
          <a:p>
            <a:pPr eaLnBrk="1" hangingPunct="1">
              <a:lnSpc>
                <a:spcPct val="86000"/>
              </a:lnSpc>
            </a:pPr>
            <a:endParaRPr lang="it-IT" b="1">
              <a:solidFill>
                <a:srgbClr val="606060"/>
              </a:solidFill>
              <a:cs typeface="Arial" charset="0"/>
            </a:endParaRPr>
          </a:p>
        </p:txBody>
      </p:sp>
      <p:sp>
        <p:nvSpPr>
          <p:cNvPr id="7" name="Subnomenclature"/>
          <p:cNvSpPr txBox="1">
            <a:spLocks noChangeArrowheads="1"/>
          </p:cNvSpPr>
          <p:nvPr userDrawn="1"/>
        </p:nvSpPr>
        <p:spPr bwMode="auto">
          <a:xfrm>
            <a:off x="903289" y="6458956"/>
            <a:ext cx="65" cy="132344"/>
          </a:xfrm>
          <a:prstGeom prst="rect">
            <a:avLst/>
          </a:prstGeom>
          <a:noFill/>
          <a:ln w="9525">
            <a:noFill/>
            <a:miter lim="800000"/>
            <a:headEnd/>
            <a:tailEnd/>
          </a:ln>
        </p:spPr>
        <p:txBody>
          <a:bodyPr wrap="none" lIns="0" tIns="0" rIns="0" bIns="0" anchor="b">
            <a:spAutoFit/>
          </a:bodyPr>
          <a:lstStyle>
            <a:lvl1pPr>
              <a:defRPr sz="1000">
                <a:solidFill>
                  <a:schemeClr val="tx1"/>
                </a:solidFill>
                <a:latin typeface="Arial" charset="0"/>
                <a:ea typeface="ＭＳ Ｐゴシック" pitchFamily="34" charset="-128"/>
              </a:defRPr>
            </a:lvl1pPr>
            <a:lvl2pPr marL="742950" indent="-285750">
              <a:defRPr sz="1000">
                <a:solidFill>
                  <a:schemeClr val="tx1"/>
                </a:solidFill>
                <a:latin typeface="Arial" charset="0"/>
                <a:ea typeface="ＭＳ Ｐゴシック" pitchFamily="34" charset="-128"/>
              </a:defRPr>
            </a:lvl2pPr>
            <a:lvl3pPr marL="1143000" indent="-228600">
              <a:defRPr sz="1000">
                <a:solidFill>
                  <a:schemeClr val="tx1"/>
                </a:solidFill>
                <a:latin typeface="Arial" charset="0"/>
                <a:ea typeface="ＭＳ Ｐゴシック" pitchFamily="34" charset="-128"/>
              </a:defRPr>
            </a:lvl3pPr>
            <a:lvl4pPr marL="1600200" indent="-228600">
              <a:defRPr sz="1000">
                <a:solidFill>
                  <a:schemeClr val="tx1"/>
                </a:solidFill>
                <a:latin typeface="Arial" charset="0"/>
                <a:ea typeface="ＭＳ Ｐゴシック" pitchFamily="34" charset="-128"/>
              </a:defRPr>
            </a:lvl4pPr>
            <a:lvl5pPr marL="2057400" indent="-228600">
              <a:defRPr sz="10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10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10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10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1000">
                <a:solidFill>
                  <a:schemeClr val="tx1"/>
                </a:solidFill>
                <a:latin typeface="Arial" charset="0"/>
                <a:ea typeface="ＭＳ Ｐゴシック" pitchFamily="34" charset="-128"/>
              </a:defRPr>
            </a:lvl9pPr>
          </a:lstStyle>
          <a:p>
            <a:pPr eaLnBrk="1" hangingPunct="1">
              <a:lnSpc>
                <a:spcPct val="86000"/>
              </a:lnSpc>
            </a:pPr>
            <a:endParaRPr lang="it-IT" b="1">
              <a:solidFill>
                <a:srgbClr val="606060"/>
              </a:solidFill>
              <a:cs typeface="Arial" charset="0"/>
            </a:endParaRPr>
          </a:p>
        </p:txBody>
      </p:sp>
      <p:sp>
        <p:nvSpPr>
          <p:cNvPr id="8" name="Rectangle 15"/>
          <p:cNvSpPr>
            <a:spLocks noChangeArrowheads="1"/>
          </p:cNvSpPr>
          <p:nvPr userDrawn="1"/>
        </p:nvSpPr>
        <p:spPr bwMode="gray">
          <a:xfrm>
            <a:off x="8836027" y="269875"/>
            <a:ext cx="600074" cy="211138"/>
          </a:xfrm>
          <a:prstGeom prst="rect">
            <a:avLst/>
          </a:prstGeom>
          <a:noFill/>
          <a:ln w="9525">
            <a:noFill/>
            <a:miter lim="800000"/>
            <a:headEnd/>
            <a:tailEnd/>
          </a:ln>
        </p:spPr>
        <p:txBody>
          <a:bodyPr lIns="0" tIns="0" rIns="0" bIns="0" anchor="b">
            <a:spAutoFit/>
          </a:bodyPr>
          <a:lstStyle/>
          <a:p>
            <a:pPr algn="r">
              <a:lnSpc>
                <a:spcPct val="86000"/>
              </a:lnSpc>
            </a:pPr>
            <a:fld id="{A651608D-72DA-4D12-A942-5F2961C593A2}" type="slidenum">
              <a:rPr lang="en-GB" sz="1600" b="1">
                <a:solidFill>
                  <a:schemeClr val="bg1"/>
                </a:solidFill>
              </a:rPr>
              <a:pPr algn="r">
                <a:lnSpc>
                  <a:spcPct val="86000"/>
                </a:lnSpc>
              </a:pPr>
              <a:t>‹#›</a:t>
            </a:fld>
            <a:endParaRPr lang="en-GB" sz="1600" b="1">
              <a:solidFill>
                <a:schemeClr val="bg1"/>
              </a:solidFill>
            </a:endParaRPr>
          </a:p>
        </p:txBody>
      </p:sp>
      <p:sp>
        <p:nvSpPr>
          <p:cNvPr id="9" name="Text Placeholder 2"/>
          <p:cNvSpPr>
            <a:spLocks noGrp="1"/>
          </p:cNvSpPr>
          <p:nvPr>
            <p:ph type="body" sz="quarter" idx="10"/>
          </p:nvPr>
        </p:nvSpPr>
        <p:spPr>
          <a:xfrm>
            <a:off x="898525" y="2135369"/>
            <a:ext cx="8237537" cy="731202"/>
          </a:xfrm>
          <a:ln>
            <a:noFill/>
          </a:ln>
        </p:spPr>
        <p:txBody>
          <a:bodyPr/>
          <a:lstStyle>
            <a:lvl1pPr marL="0" indent="0">
              <a:lnSpc>
                <a:spcPct val="86000"/>
              </a:lnSpc>
              <a:spcBef>
                <a:spcPts val="0"/>
              </a:spcBef>
              <a:buNone/>
              <a:defRPr sz="2800">
                <a:solidFill>
                  <a:schemeClr val="tx1">
                    <a:lumMod val="95000"/>
                    <a:lumOff val="5000"/>
                  </a:schemeClr>
                </a:solidFill>
              </a:defRPr>
            </a:lvl1pPr>
            <a:lvl2pPr marL="0" indent="0">
              <a:lnSpc>
                <a:spcPct val="86000"/>
              </a:lnSpc>
              <a:spcBef>
                <a:spcPts val="0"/>
              </a:spcBef>
              <a:buNone/>
              <a:defRPr sz="2800">
                <a:solidFill>
                  <a:schemeClr val="tx1">
                    <a:lumMod val="95000"/>
                    <a:lumOff val="5000"/>
                  </a:schemeClr>
                </a:solidFill>
              </a:defRPr>
            </a:lvl2pPr>
          </a:lstStyle>
          <a:p>
            <a:pPr lvl="0"/>
            <a:r>
              <a:rPr lang="en-US" smtClean="0"/>
              <a:t>Click to edit Master text styles</a:t>
            </a:r>
          </a:p>
          <a:p>
            <a:pPr lvl="1"/>
            <a:r>
              <a:rPr lang="en-US" smtClean="0"/>
              <a:t>Second level</a:t>
            </a:r>
          </a:p>
        </p:txBody>
      </p:sp>
      <p:sp>
        <p:nvSpPr>
          <p:cNvPr id="10" name="Text Placeholder 10"/>
          <p:cNvSpPr>
            <a:spLocks noGrp="1"/>
          </p:cNvSpPr>
          <p:nvPr>
            <p:ph type="body" sz="quarter" idx="13"/>
          </p:nvPr>
        </p:nvSpPr>
        <p:spPr>
          <a:xfrm>
            <a:off x="903291" y="4892675"/>
            <a:ext cx="4972050" cy="977900"/>
          </a:xfrm>
        </p:spPr>
        <p:txBody>
          <a:bodyPr/>
          <a:lstStyle>
            <a:lvl1pPr marL="0" indent="0">
              <a:spcBef>
                <a:spcPts val="0"/>
              </a:spcBef>
              <a:buNone/>
              <a:defRPr b="1">
                <a:solidFill>
                  <a:schemeClr val="tx1">
                    <a:lumMod val="95000"/>
                    <a:lumOff val="5000"/>
                  </a:schemeClr>
                </a:solidFill>
              </a:defRPr>
            </a:lvl1pPr>
            <a:lvl2pPr marL="0" indent="0">
              <a:spcBef>
                <a:spcPts val="0"/>
              </a:spcBef>
              <a:buNone/>
              <a:defRPr baseline="0">
                <a:solidFill>
                  <a:schemeClr val="tx1">
                    <a:lumMod val="95000"/>
                    <a:lumOff val="5000"/>
                  </a:schemeClr>
                </a:solidFill>
              </a:defRPr>
            </a:lvl2pPr>
            <a:lvl3pPr marL="344488" indent="0">
              <a:buNone/>
              <a:defRPr/>
            </a:lvl3pPr>
            <a:lvl4pPr marL="0" indent="0">
              <a:spcBef>
                <a:spcPts val="0"/>
              </a:spcBef>
              <a:buNone/>
              <a:defRPr baseline="0">
                <a:solidFill>
                  <a:schemeClr val="tx1"/>
                </a:solidFill>
              </a:defRPr>
            </a:lvl4pPr>
            <a:lvl5pPr marL="685800" indent="0">
              <a:buNone/>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1" name="Slide Number Placeholder 5"/>
          <p:cNvSpPr>
            <a:spLocks noGrp="1"/>
          </p:cNvSpPr>
          <p:nvPr>
            <p:ph type="sldNum" sz="quarter" idx="12"/>
          </p:nvPr>
        </p:nvSpPr>
        <p:spPr>
          <a:xfrm>
            <a:off x="7293890" y="6408737"/>
            <a:ext cx="2240651" cy="365125"/>
          </a:xfrm>
          <a:prstGeom prst="rect">
            <a:avLst/>
          </a:prstGeom>
        </p:spPr>
        <p:txBody>
          <a:bodyPr/>
          <a:lstStyle>
            <a:lvl1pPr algn="r">
              <a:defRPr/>
            </a:lvl1pPr>
          </a:lstStyle>
          <a:p>
            <a:fld id="{953DB0D6-DE55-4055-BE68-39FFC5CE80DD}" type="slidenum">
              <a:rPr lang="en-GB" smtClean="0"/>
              <a:pPr/>
              <a:t>‹#›</a:t>
            </a:fld>
            <a:endParaRPr lang="en-GB" dirty="0"/>
          </a:p>
        </p:txBody>
      </p:sp>
    </p:spTree>
    <p:extLst>
      <p:ext uri="{BB962C8B-B14F-4D97-AF65-F5344CB8AC3E}">
        <p14:creationId xmlns:p14="http://schemas.microsoft.com/office/powerpoint/2010/main" val="3682927005"/>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Slide Number Placeholder 5"/>
          <p:cNvSpPr>
            <a:spLocks noGrp="1"/>
          </p:cNvSpPr>
          <p:nvPr>
            <p:ph type="sldNum" sz="quarter" idx="12"/>
          </p:nvPr>
        </p:nvSpPr>
        <p:spPr>
          <a:xfrm>
            <a:off x="7211511" y="6397540"/>
            <a:ext cx="2240651" cy="365125"/>
          </a:xfrm>
          <a:prstGeom prst="rect">
            <a:avLst/>
          </a:prstGeom>
        </p:spPr>
        <p:txBody>
          <a:bodyPr/>
          <a:lstStyle>
            <a:lvl1pPr algn="r">
              <a:defRPr/>
            </a:lvl1pPr>
          </a:lstStyle>
          <a:p>
            <a:fld id="{953DB0D6-DE55-4055-BE68-39FFC5CE80DD}" type="slidenum">
              <a:rPr lang="en-GB" smtClean="0"/>
              <a:pPr/>
              <a:t>‹#›</a:t>
            </a:fld>
            <a:endParaRPr lang="en-GB" dirty="0"/>
          </a:p>
        </p:txBody>
      </p:sp>
    </p:spTree>
    <p:extLst>
      <p:ext uri="{BB962C8B-B14F-4D97-AF65-F5344CB8AC3E}">
        <p14:creationId xmlns:p14="http://schemas.microsoft.com/office/powerpoint/2010/main" val="3838537317"/>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a:xfrm>
            <a:off x="7211511" y="6397540"/>
            <a:ext cx="2240651" cy="365125"/>
          </a:xfrm>
          <a:prstGeom prst="rect">
            <a:avLst/>
          </a:prstGeom>
        </p:spPr>
        <p:txBody>
          <a:bodyPr/>
          <a:lstStyle>
            <a:lvl1pPr algn="r">
              <a:defRPr/>
            </a:lvl1pPr>
          </a:lstStyle>
          <a:p>
            <a:fld id="{953DB0D6-DE55-4055-BE68-39FFC5CE80DD}" type="slidenum">
              <a:rPr lang="en-GB" smtClean="0"/>
              <a:pPr/>
              <a:t>‹#›</a:t>
            </a:fld>
            <a:endParaRPr lang="en-GB" dirty="0"/>
          </a:p>
        </p:txBody>
      </p:sp>
    </p:spTree>
    <p:extLst>
      <p:ext uri="{BB962C8B-B14F-4D97-AF65-F5344CB8AC3E}">
        <p14:creationId xmlns:p14="http://schemas.microsoft.com/office/powerpoint/2010/main" val="3838537317"/>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a:xfrm>
            <a:off x="7211511" y="6397540"/>
            <a:ext cx="2240651" cy="365125"/>
          </a:xfrm>
          <a:prstGeom prst="rect">
            <a:avLst/>
          </a:prstGeom>
        </p:spPr>
        <p:txBody>
          <a:bodyPr/>
          <a:lstStyle>
            <a:lvl1pPr algn="r">
              <a:defRPr/>
            </a:lvl1pPr>
          </a:lstStyle>
          <a:p>
            <a:fld id="{953DB0D6-DE55-4055-BE68-39FFC5CE80DD}" type="slidenum">
              <a:rPr lang="en-GB" smtClean="0"/>
              <a:pPr/>
              <a:t>‹#›</a:t>
            </a:fld>
            <a:endParaRPr lang="en-GB" dirty="0"/>
          </a:p>
        </p:txBody>
      </p:sp>
    </p:spTree>
    <p:extLst>
      <p:ext uri="{BB962C8B-B14F-4D97-AF65-F5344CB8AC3E}">
        <p14:creationId xmlns:p14="http://schemas.microsoft.com/office/powerpoint/2010/main" val="3838537317"/>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a:xfrm>
            <a:off x="7211511" y="6397540"/>
            <a:ext cx="2240651" cy="365125"/>
          </a:xfrm>
          <a:prstGeom prst="rect">
            <a:avLst/>
          </a:prstGeom>
        </p:spPr>
        <p:txBody>
          <a:bodyPr/>
          <a:lstStyle>
            <a:lvl1pPr algn="r">
              <a:defRPr/>
            </a:lvl1pPr>
          </a:lstStyle>
          <a:p>
            <a:fld id="{953DB0D6-DE55-4055-BE68-39FFC5CE80DD}" type="slidenum">
              <a:rPr lang="en-GB" smtClean="0"/>
              <a:pPr/>
              <a:t>‹#›</a:t>
            </a:fld>
            <a:endParaRPr lang="en-GB" dirty="0"/>
          </a:p>
        </p:txBody>
      </p:sp>
    </p:spTree>
    <p:extLst>
      <p:ext uri="{BB962C8B-B14F-4D97-AF65-F5344CB8AC3E}">
        <p14:creationId xmlns:p14="http://schemas.microsoft.com/office/powerpoint/2010/main" val="3838537317"/>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0209" y="2130426"/>
            <a:ext cx="816237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440418" y="3886200"/>
            <a:ext cx="6721952"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7" name="Slide Number Placeholder 5"/>
          <p:cNvSpPr txBox="1">
            <a:spLocks/>
          </p:cNvSpPr>
          <p:nvPr userDrawn="1"/>
        </p:nvSpPr>
        <p:spPr>
          <a:xfrm>
            <a:off x="7277414" y="6405779"/>
            <a:ext cx="2240651" cy="365125"/>
          </a:xfrm>
          <a:prstGeom prst="rect">
            <a:avLst/>
          </a:prstGeom>
        </p:spPr>
        <p:txBody>
          <a:bodyPr/>
          <a:lstStyle>
            <a:defPPr>
              <a:defRPr lang="en-GB"/>
            </a:defPPr>
            <a:lvl1pPr algn="r" rtl="0" fontAlgn="base">
              <a:spcBef>
                <a:spcPct val="0"/>
              </a:spcBef>
              <a:spcAft>
                <a:spcPct val="0"/>
              </a:spcAft>
              <a:defRPr sz="1000" kern="1200">
                <a:solidFill>
                  <a:schemeClr val="tx1"/>
                </a:solidFill>
                <a:latin typeface="Arial" charset="0"/>
                <a:ea typeface="+mn-ea"/>
                <a:cs typeface="Arial" charset="0"/>
              </a:defRPr>
            </a:lvl1pPr>
            <a:lvl2pPr marL="457200" algn="l" rtl="0" fontAlgn="base">
              <a:spcBef>
                <a:spcPct val="0"/>
              </a:spcBef>
              <a:spcAft>
                <a:spcPct val="0"/>
              </a:spcAft>
              <a:defRPr sz="1000" kern="1200">
                <a:solidFill>
                  <a:schemeClr val="tx1"/>
                </a:solidFill>
                <a:latin typeface="Arial" charset="0"/>
                <a:ea typeface="+mn-ea"/>
                <a:cs typeface="Arial" charset="0"/>
              </a:defRPr>
            </a:lvl2pPr>
            <a:lvl3pPr marL="914400" algn="l" rtl="0" fontAlgn="base">
              <a:spcBef>
                <a:spcPct val="0"/>
              </a:spcBef>
              <a:spcAft>
                <a:spcPct val="0"/>
              </a:spcAft>
              <a:defRPr sz="1000" kern="1200">
                <a:solidFill>
                  <a:schemeClr val="tx1"/>
                </a:solidFill>
                <a:latin typeface="Arial" charset="0"/>
                <a:ea typeface="+mn-ea"/>
                <a:cs typeface="Arial" charset="0"/>
              </a:defRPr>
            </a:lvl3pPr>
            <a:lvl4pPr marL="1371600" algn="l" rtl="0" fontAlgn="base">
              <a:spcBef>
                <a:spcPct val="0"/>
              </a:spcBef>
              <a:spcAft>
                <a:spcPct val="0"/>
              </a:spcAft>
              <a:defRPr sz="1000" kern="1200">
                <a:solidFill>
                  <a:schemeClr val="tx1"/>
                </a:solidFill>
                <a:latin typeface="Arial" charset="0"/>
                <a:ea typeface="+mn-ea"/>
                <a:cs typeface="Arial" charset="0"/>
              </a:defRPr>
            </a:lvl4pPr>
            <a:lvl5pPr marL="1828800" algn="l" rtl="0" fontAlgn="base">
              <a:spcBef>
                <a:spcPct val="0"/>
              </a:spcBef>
              <a:spcAft>
                <a:spcPct val="0"/>
              </a:spcAft>
              <a:defRPr sz="1000" kern="1200">
                <a:solidFill>
                  <a:schemeClr val="tx1"/>
                </a:solidFill>
                <a:latin typeface="Arial" charset="0"/>
                <a:ea typeface="+mn-ea"/>
                <a:cs typeface="Arial" charset="0"/>
              </a:defRPr>
            </a:lvl5pPr>
            <a:lvl6pPr marL="2286000" algn="l" defTabSz="914400" rtl="0" eaLnBrk="1" latinLnBrk="0" hangingPunct="1">
              <a:defRPr sz="1000" kern="1200">
                <a:solidFill>
                  <a:schemeClr val="tx1"/>
                </a:solidFill>
                <a:latin typeface="Arial" charset="0"/>
                <a:ea typeface="+mn-ea"/>
                <a:cs typeface="Arial" charset="0"/>
              </a:defRPr>
            </a:lvl6pPr>
            <a:lvl7pPr marL="2743200" algn="l" defTabSz="914400" rtl="0" eaLnBrk="1" latinLnBrk="0" hangingPunct="1">
              <a:defRPr sz="1000" kern="1200">
                <a:solidFill>
                  <a:schemeClr val="tx1"/>
                </a:solidFill>
                <a:latin typeface="Arial" charset="0"/>
                <a:ea typeface="+mn-ea"/>
                <a:cs typeface="Arial" charset="0"/>
              </a:defRPr>
            </a:lvl7pPr>
            <a:lvl8pPr marL="3200400" algn="l" defTabSz="914400" rtl="0" eaLnBrk="1" latinLnBrk="0" hangingPunct="1">
              <a:defRPr sz="1000" kern="1200">
                <a:solidFill>
                  <a:schemeClr val="tx1"/>
                </a:solidFill>
                <a:latin typeface="Arial" charset="0"/>
                <a:ea typeface="+mn-ea"/>
                <a:cs typeface="Arial" charset="0"/>
              </a:defRPr>
            </a:lvl8pPr>
            <a:lvl9pPr marL="3657600" algn="l" defTabSz="914400" rtl="0" eaLnBrk="1" latinLnBrk="0" hangingPunct="1">
              <a:defRPr sz="1000" kern="1200">
                <a:solidFill>
                  <a:schemeClr val="tx1"/>
                </a:solidFill>
                <a:latin typeface="Arial" charset="0"/>
                <a:ea typeface="+mn-ea"/>
                <a:cs typeface="Arial" charset="0"/>
              </a:defRPr>
            </a:lvl9pPr>
          </a:lstStyle>
          <a:p>
            <a:fld id="{953DB0D6-DE55-4055-BE68-39FFC5CE80DD}" type="slidenum">
              <a:rPr lang="en-GB" smtClean="0"/>
              <a:pPr/>
              <a:t>‹#›</a:t>
            </a:fld>
            <a:endParaRPr lang="en-GB" dirty="0"/>
          </a:p>
        </p:txBody>
      </p:sp>
    </p:spTree>
    <p:extLst>
      <p:ext uri="{BB962C8B-B14F-4D97-AF65-F5344CB8AC3E}">
        <p14:creationId xmlns:p14="http://schemas.microsoft.com/office/powerpoint/2010/main" val="342193518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isclaimer - Info">
    <p:spTree>
      <p:nvGrpSpPr>
        <p:cNvPr id="1" name=""/>
        <p:cNvGrpSpPr/>
        <p:nvPr/>
      </p:nvGrpSpPr>
      <p:grpSpPr>
        <a:xfrm>
          <a:off x="0" y="0"/>
          <a:ext cx="0" cy="0"/>
          <a:chOff x="0" y="0"/>
          <a:chExt cx="0" cy="0"/>
        </a:xfrm>
      </p:grpSpPr>
      <p:graphicFrame>
        <p:nvGraphicFramePr>
          <p:cNvPr id="2" name="TextConfOW-S-TEST[D]DATA"/>
          <p:cNvGraphicFramePr>
            <a:graphicFrameLocks noGrp="1"/>
          </p:cNvGraphicFramePr>
          <p:nvPr/>
        </p:nvGraphicFramePr>
        <p:xfrm>
          <a:off x="454025" y="2508250"/>
          <a:ext cx="8686800" cy="1841500"/>
        </p:xfrm>
        <a:graphic>
          <a:graphicData uri="http://schemas.openxmlformats.org/drawingml/2006/table">
            <a:tbl>
              <a:tblPr/>
              <a:tblGrid>
                <a:gridCol w="2774759"/>
                <a:gridCol w="5912041"/>
              </a:tblGrid>
              <a:tr h="1841500">
                <a:tc>
                  <a:txBody>
                    <a:bodyPr/>
                    <a:lstStyle/>
                    <a:p>
                      <a:pPr marL="0" marR="0" lvl="0" indent="0" algn="r" defTabSz="914400" rtl="0" eaLnBrk="1" fontAlgn="base" latinLnBrk="0" hangingPunct="1">
                        <a:lnSpc>
                          <a:spcPct val="100000"/>
                        </a:lnSpc>
                        <a:spcBef>
                          <a:spcPct val="60000"/>
                        </a:spcBef>
                        <a:spcAft>
                          <a:spcPct val="0"/>
                        </a:spcAft>
                        <a:buClrTx/>
                        <a:buSzTx/>
                        <a:buFontTx/>
                        <a:buNone/>
                        <a:tabLst/>
                      </a:pPr>
                      <a:r>
                        <a:rPr kumimoji="0" lang="en-US" sz="1400" b="0" i="0" u="none" strike="noStrike" cap="none" normalizeH="0" baseline="0" dirty="0" smtClean="0">
                          <a:ln>
                            <a:noFill/>
                          </a:ln>
                          <a:solidFill>
                            <a:srgbClr val="EA0000"/>
                          </a:solidFill>
                          <a:effectLst/>
                          <a:latin typeface="Arial" charset="0"/>
                          <a:cs typeface="Arial" charset="0"/>
                        </a:rPr>
                        <a:t>DISCLAIMER</a:t>
                      </a:r>
                    </a:p>
                    <a:p>
                      <a:pPr marL="0" marR="0" lvl="0" indent="0" algn="r" defTabSz="914400" rtl="0" eaLnBrk="1" fontAlgn="base" latinLnBrk="0" hangingPunct="1">
                        <a:lnSpc>
                          <a:spcPct val="100000"/>
                        </a:lnSpc>
                        <a:spcBef>
                          <a:spcPct val="60000"/>
                        </a:spcBef>
                        <a:spcAft>
                          <a:spcPct val="0"/>
                        </a:spcAft>
                        <a:buClrTx/>
                        <a:buSzTx/>
                        <a:buFontTx/>
                        <a:buNone/>
                        <a:tabLst/>
                      </a:pPr>
                      <a:endParaRPr kumimoji="0" lang="en-US" sz="1400" b="0" i="0" u="none" strike="noStrike" cap="none" normalizeH="0" baseline="0" dirty="0" smtClean="0">
                        <a:ln>
                          <a:noFill/>
                        </a:ln>
                        <a:solidFill>
                          <a:srgbClr val="EA0000"/>
                        </a:solidFill>
                        <a:effectLst/>
                        <a:latin typeface="Arial" charset="0"/>
                        <a:cs typeface="Arial" charset="0"/>
                      </a:endParaRPr>
                    </a:p>
                    <a:p>
                      <a:pPr marL="0" marR="0" lvl="0" indent="0" algn="r" defTabSz="914400" rtl="0" eaLnBrk="1" fontAlgn="base" latinLnBrk="0" hangingPunct="1">
                        <a:lnSpc>
                          <a:spcPct val="100000"/>
                        </a:lnSpc>
                        <a:spcBef>
                          <a:spcPct val="60000"/>
                        </a:spcBef>
                        <a:spcAft>
                          <a:spcPct val="0"/>
                        </a:spcAft>
                        <a:buClrTx/>
                        <a:buSzTx/>
                        <a:buFontTx/>
                        <a:buNone/>
                        <a:tabLst/>
                      </a:pPr>
                      <a:endParaRPr kumimoji="0" lang="en-US" sz="1400" b="0" i="0" u="none" strike="noStrike" cap="none" normalizeH="0" baseline="0" dirty="0" smtClean="0">
                        <a:ln>
                          <a:noFill/>
                        </a:ln>
                        <a:solidFill>
                          <a:srgbClr val="EA0000"/>
                        </a:solidFill>
                        <a:effectLst/>
                        <a:latin typeface="Arial" charset="0"/>
                        <a:cs typeface="Arial" charset="0"/>
                      </a:endParaRPr>
                    </a:p>
                    <a:p>
                      <a:pPr marL="0" marR="0" lvl="0" indent="0" algn="r" defTabSz="914400" rtl="0" eaLnBrk="1" fontAlgn="base" latinLnBrk="0" hangingPunct="1">
                        <a:lnSpc>
                          <a:spcPct val="100000"/>
                        </a:lnSpc>
                        <a:spcBef>
                          <a:spcPct val="60000"/>
                        </a:spcBef>
                        <a:spcAft>
                          <a:spcPct val="0"/>
                        </a:spcAft>
                        <a:buClrTx/>
                        <a:buSzTx/>
                        <a:buFontTx/>
                        <a:buNone/>
                        <a:tabLst/>
                      </a:pPr>
                      <a:endParaRPr kumimoji="0" lang="en-US" sz="1400" b="0" i="0" u="none" strike="noStrike" cap="none" normalizeH="0" baseline="0" dirty="0" smtClean="0">
                        <a:ln>
                          <a:noFill/>
                        </a:ln>
                        <a:solidFill>
                          <a:srgbClr val="EA0000"/>
                        </a:solidFill>
                        <a:effectLst/>
                        <a:latin typeface="Arial" charset="0"/>
                        <a:cs typeface="Arial" charset="0"/>
                      </a:endParaRPr>
                    </a:p>
                    <a:p>
                      <a:pPr marL="0" marR="0" lvl="0" indent="0" algn="r" defTabSz="914400" rtl="0" eaLnBrk="1" fontAlgn="base" latinLnBrk="0" hangingPunct="1">
                        <a:lnSpc>
                          <a:spcPct val="100000"/>
                        </a:lnSpc>
                        <a:spcBef>
                          <a:spcPct val="60000"/>
                        </a:spcBef>
                        <a:spcAft>
                          <a:spcPct val="0"/>
                        </a:spcAft>
                        <a:buClrTx/>
                        <a:buSzTx/>
                        <a:buFontTx/>
                        <a:buNone/>
                        <a:tabLst/>
                      </a:pPr>
                      <a:r>
                        <a:rPr kumimoji="0" lang="en-US" sz="1400" b="0" i="0" u="none" strike="noStrike" cap="none" normalizeH="0" baseline="0" dirty="0" smtClean="0">
                          <a:ln>
                            <a:noFill/>
                          </a:ln>
                          <a:solidFill>
                            <a:srgbClr val="EA0000"/>
                          </a:solidFill>
                          <a:effectLst/>
                          <a:latin typeface="Arial" charset="0"/>
                          <a:cs typeface="Arial" charset="0"/>
                        </a:rPr>
                        <a:t>ABOUT THE INSTITUTE</a:t>
                      </a:r>
                      <a:endParaRPr kumimoji="0" lang="en-GB" sz="1400" b="0" i="0" u="none" strike="noStrike" cap="none" normalizeH="0" baseline="0" dirty="0" smtClean="0">
                        <a:ln>
                          <a:noFill/>
                        </a:ln>
                        <a:solidFill>
                          <a:srgbClr val="EA0000"/>
                        </a:solidFill>
                        <a:effectLst/>
                        <a:latin typeface="Arial" charset="0"/>
                        <a:cs typeface="Arial" charset="0"/>
                      </a:endParaRPr>
                    </a:p>
                  </a:txBody>
                  <a:tcPr marL="0" marR="228600" marT="18293" marB="18293"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60000"/>
                        </a:spcBef>
                        <a:spcAft>
                          <a:spcPct val="0"/>
                        </a:spcAft>
                        <a:buClrTx/>
                        <a:buSzTx/>
                        <a:buFontTx/>
                        <a:buNone/>
                        <a:tabLst/>
                      </a:pPr>
                      <a:r>
                        <a:rPr kumimoji="0" lang="en-MY" sz="800" b="0" i="0" u="none" strike="noStrike" cap="none" normalizeH="0" baseline="0" dirty="0" smtClean="0">
                          <a:ln>
                            <a:noFill/>
                          </a:ln>
                          <a:solidFill>
                            <a:schemeClr val="tx1"/>
                          </a:solidFill>
                          <a:effectLst/>
                          <a:latin typeface="Arial" charset="0"/>
                          <a:cs typeface="Arial" charset="0"/>
                        </a:rPr>
                        <a:t>Information, opinions, or recommendations contained in this document are submitted solely for information purposes. The factual statements have been taken from sources believed reliable but such statements of fact are made without representation to accuracy, completeness, or otherwise. It should not be regarded by recipients as a substitute for the exercise of their own judgement. All information and opinions are subject to change without notice and the Institute is under no obligation to update or keep the information current.</a:t>
                      </a:r>
                    </a:p>
                    <a:p>
                      <a:pPr marL="0" marR="0" lvl="0" indent="0" algn="l" defTabSz="914400" rtl="0" eaLnBrk="1" fontAlgn="base" latinLnBrk="0" hangingPunct="1">
                        <a:lnSpc>
                          <a:spcPct val="100000"/>
                        </a:lnSpc>
                        <a:spcBef>
                          <a:spcPct val="60000"/>
                        </a:spcBef>
                        <a:spcAft>
                          <a:spcPct val="0"/>
                        </a:spcAft>
                        <a:buClrTx/>
                        <a:buSzTx/>
                        <a:buFontTx/>
                        <a:buNone/>
                        <a:tabLst/>
                      </a:pPr>
                      <a:r>
                        <a:rPr kumimoji="0" lang="en-MY" sz="800" b="0" i="0" u="none" strike="noStrike" cap="none" normalizeH="0" baseline="0" dirty="0" smtClean="0">
                          <a:ln>
                            <a:noFill/>
                          </a:ln>
                          <a:solidFill>
                            <a:schemeClr val="tx1"/>
                          </a:solidFill>
                          <a:effectLst/>
                          <a:latin typeface="Arial" charset="0"/>
                          <a:cs typeface="Arial" charset="0"/>
                        </a:rPr>
                        <a:t>This document is only intended for its addressee/s and may contain privileged or confidential information. If you are not the intended recipient, you are hereby notified that unauthorised use, copying or distribution of this document or any part of its contents, is prohibited.</a:t>
                      </a:r>
                    </a:p>
                    <a:p>
                      <a:pPr marL="0" marR="0" lvl="0" indent="0" algn="l" defTabSz="914400" rtl="0" eaLnBrk="1" fontAlgn="base" latinLnBrk="0" hangingPunct="1">
                        <a:lnSpc>
                          <a:spcPct val="100000"/>
                        </a:lnSpc>
                        <a:spcBef>
                          <a:spcPct val="60000"/>
                        </a:spcBef>
                        <a:spcAft>
                          <a:spcPct val="0"/>
                        </a:spcAft>
                        <a:buClrTx/>
                        <a:buSzTx/>
                        <a:buFontTx/>
                        <a:buNone/>
                        <a:tabLst/>
                      </a:pPr>
                      <a:r>
                        <a:rPr kumimoji="0" lang="en-US" sz="800" b="0" i="0" u="none" strike="noStrike" cap="none" normalizeH="0" baseline="0" dirty="0" smtClean="0">
                          <a:ln>
                            <a:noFill/>
                          </a:ln>
                          <a:solidFill>
                            <a:schemeClr val="tx1"/>
                          </a:solidFill>
                          <a:effectLst/>
                          <a:latin typeface="Arial" charset="0"/>
                          <a:cs typeface="Arial" charset="0"/>
                        </a:rPr>
                        <a:t> </a:t>
                      </a:r>
                    </a:p>
                    <a:p>
                      <a:pPr marL="0" marR="0" lvl="0" indent="0" algn="l" defTabSz="914400" rtl="0" eaLnBrk="1" fontAlgn="base" latinLnBrk="0" hangingPunct="1">
                        <a:lnSpc>
                          <a:spcPct val="100000"/>
                        </a:lnSpc>
                        <a:spcBef>
                          <a:spcPct val="60000"/>
                        </a:spcBef>
                        <a:spcAft>
                          <a:spcPct val="0"/>
                        </a:spcAft>
                        <a:buClrTx/>
                        <a:buSzTx/>
                        <a:buFontTx/>
                        <a:buNone/>
                        <a:tabLst/>
                      </a:pPr>
                      <a:r>
                        <a:rPr kumimoji="0" lang="en-MY" sz="800" b="0" i="0" u="none" strike="noStrike" cap="none" normalizeH="0" baseline="0" dirty="0" smtClean="0">
                          <a:ln>
                            <a:noFill/>
                          </a:ln>
                          <a:solidFill>
                            <a:schemeClr val="tx1"/>
                          </a:solidFill>
                          <a:effectLst/>
                          <a:latin typeface="Arial" charset="0"/>
                          <a:cs typeface="Arial" charset="0"/>
                        </a:rPr>
                        <a:t>The Fung Global Institute is an independent think-tank and learning institute that generates and disseminates new thinking from Asian perspectives on issues that are transforming the global economy. Its business-relevant research is combined with practical experience and learning that can be applied by senior global business executives as well as policymakers and civil society leaders. The Institute is a non-profit organisation based in Hong Kong.</a:t>
                      </a:r>
                      <a:endParaRPr kumimoji="0" lang="en-US" sz="800" b="0" i="0" u="none" strike="noStrike" cap="none" normalizeH="0" baseline="0" dirty="0" smtClean="0">
                        <a:ln>
                          <a:noFill/>
                        </a:ln>
                        <a:solidFill>
                          <a:schemeClr val="tx1"/>
                        </a:solidFill>
                        <a:effectLst/>
                        <a:latin typeface="Arial" charset="0"/>
                        <a:cs typeface="Arial" charset="0"/>
                      </a:endParaRPr>
                    </a:p>
                  </a:txBody>
                  <a:tcPr marL="36576" marR="36576" marT="18293" marB="18293" horzOverflow="overflow">
                    <a:lnL>
                      <a:noFill/>
                    </a:lnL>
                    <a:lnR>
                      <a:noFill/>
                    </a:lnR>
                    <a:lnT>
                      <a:noFill/>
                    </a:lnT>
                    <a:lnB>
                      <a:noFill/>
                    </a:lnB>
                    <a:lnTlToBr>
                      <a:noFill/>
                    </a:lnTlToBr>
                    <a:lnBlToTr>
                      <a:noFill/>
                    </a:lnBlToTr>
                    <a:noFill/>
                  </a:tcPr>
                </a:tc>
              </a:tr>
            </a:tbl>
          </a:graphicData>
        </a:graphic>
      </p:graphicFrame>
      <p:sp>
        <p:nvSpPr>
          <p:cNvPr id="3" name="DocID"/>
          <p:cNvSpPr txBox="1">
            <a:spLocks noChangeArrowheads="1"/>
          </p:cNvSpPr>
          <p:nvPr/>
        </p:nvSpPr>
        <p:spPr bwMode="auto">
          <a:xfrm>
            <a:off x="1266825" y="6548438"/>
            <a:ext cx="0" cy="92075"/>
          </a:xfrm>
          <a:prstGeom prst="rect">
            <a:avLst/>
          </a:prstGeom>
          <a:noFill/>
          <a:ln>
            <a:noFill/>
          </a:ln>
          <a:extLst/>
        </p:spPr>
        <p:txBody>
          <a:bodyPr wrap="none" lIns="0" tIns="0" rIns="0" bIns="0" anchor="b">
            <a:spAutoFit/>
          </a:bodyPr>
          <a:lstStyle>
            <a:lvl1pPr algn="ctr" eaLnBrk="0" hangingPunct="0">
              <a:lnSpc>
                <a:spcPct val="86000"/>
              </a:lnSpc>
              <a:defRPr sz="1000">
                <a:solidFill>
                  <a:schemeClr val="tx1"/>
                </a:solidFill>
                <a:latin typeface="Arial" charset="0"/>
              </a:defRPr>
            </a:lvl1pPr>
            <a:lvl2pPr marL="742950" indent="-285750" algn="ctr" eaLnBrk="0" hangingPunct="0">
              <a:lnSpc>
                <a:spcPct val="86000"/>
              </a:lnSpc>
              <a:defRPr sz="1000">
                <a:solidFill>
                  <a:schemeClr val="tx1"/>
                </a:solidFill>
                <a:latin typeface="Arial" charset="0"/>
              </a:defRPr>
            </a:lvl2pPr>
            <a:lvl3pPr marL="1143000" indent="-228600" algn="ctr" eaLnBrk="0" hangingPunct="0">
              <a:lnSpc>
                <a:spcPct val="86000"/>
              </a:lnSpc>
              <a:defRPr sz="1000">
                <a:solidFill>
                  <a:schemeClr val="tx1"/>
                </a:solidFill>
                <a:latin typeface="Arial" charset="0"/>
              </a:defRPr>
            </a:lvl3pPr>
            <a:lvl4pPr marL="1600200" indent="-228600" algn="ctr" eaLnBrk="0" hangingPunct="0">
              <a:lnSpc>
                <a:spcPct val="86000"/>
              </a:lnSpc>
              <a:defRPr sz="1000">
                <a:solidFill>
                  <a:schemeClr val="tx1"/>
                </a:solidFill>
                <a:latin typeface="Arial" charset="0"/>
              </a:defRPr>
            </a:lvl4pPr>
            <a:lvl5pPr marL="2057400" indent="-228600" algn="ctr" eaLnBrk="0" hangingPunct="0">
              <a:lnSpc>
                <a:spcPct val="86000"/>
              </a:lnSpc>
              <a:defRPr sz="1000">
                <a:solidFill>
                  <a:schemeClr val="tx1"/>
                </a:solidFill>
                <a:latin typeface="Arial" charset="0"/>
              </a:defRPr>
            </a:lvl5pPr>
            <a:lvl6pPr marL="2514600" indent="-228600" algn="ctr" eaLnBrk="0" fontAlgn="base" hangingPunct="0">
              <a:lnSpc>
                <a:spcPct val="86000"/>
              </a:lnSpc>
              <a:spcBef>
                <a:spcPct val="0"/>
              </a:spcBef>
              <a:spcAft>
                <a:spcPct val="0"/>
              </a:spcAft>
              <a:defRPr sz="1000">
                <a:solidFill>
                  <a:schemeClr val="tx1"/>
                </a:solidFill>
                <a:latin typeface="Arial" charset="0"/>
              </a:defRPr>
            </a:lvl6pPr>
            <a:lvl7pPr marL="2971800" indent="-228600" algn="ctr" eaLnBrk="0" fontAlgn="base" hangingPunct="0">
              <a:lnSpc>
                <a:spcPct val="86000"/>
              </a:lnSpc>
              <a:spcBef>
                <a:spcPct val="0"/>
              </a:spcBef>
              <a:spcAft>
                <a:spcPct val="0"/>
              </a:spcAft>
              <a:defRPr sz="1000">
                <a:solidFill>
                  <a:schemeClr val="tx1"/>
                </a:solidFill>
                <a:latin typeface="Arial" charset="0"/>
              </a:defRPr>
            </a:lvl7pPr>
            <a:lvl8pPr marL="3429000" indent="-228600" algn="ctr" eaLnBrk="0" fontAlgn="base" hangingPunct="0">
              <a:lnSpc>
                <a:spcPct val="86000"/>
              </a:lnSpc>
              <a:spcBef>
                <a:spcPct val="0"/>
              </a:spcBef>
              <a:spcAft>
                <a:spcPct val="0"/>
              </a:spcAft>
              <a:defRPr sz="1000">
                <a:solidFill>
                  <a:schemeClr val="tx1"/>
                </a:solidFill>
                <a:latin typeface="Arial" charset="0"/>
              </a:defRPr>
            </a:lvl8pPr>
            <a:lvl9pPr marL="3886200" indent="-228600" algn="ctr" eaLnBrk="0" fontAlgn="base" hangingPunct="0">
              <a:lnSpc>
                <a:spcPct val="86000"/>
              </a:lnSpc>
              <a:spcBef>
                <a:spcPct val="0"/>
              </a:spcBef>
              <a:spcAft>
                <a:spcPct val="0"/>
              </a:spcAft>
              <a:defRPr sz="1000">
                <a:solidFill>
                  <a:schemeClr val="tx1"/>
                </a:solidFill>
                <a:latin typeface="Arial" charset="0"/>
              </a:defRPr>
            </a:lvl9pPr>
          </a:lstStyle>
          <a:p>
            <a:pPr algn="l" eaLnBrk="1" hangingPunct="1">
              <a:defRPr/>
            </a:pPr>
            <a:endParaRPr lang="de-DE" sz="700" smtClean="0">
              <a:solidFill>
                <a:schemeClr val="hlink"/>
              </a:solidFill>
              <a:cs typeface="+mn-cs"/>
            </a:endParaRPr>
          </a:p>
        </p:txBody>
      </p:sp>
      <p:sp>
        <p:nvSpPr>
          <p:cNvPr id="4" name="DocID"/>
          <p:cNvSpPr txBox="1">
            <a:spLocks noChangeArrowheads="1"/>
          </p:cNvSpPr>
          <p:nvPr userDrawn="1"/>
        </p:nvSpPr>
        <p:spPr bwMode="auto">
          <a:xfrm>
            <a:off x="1266825" y="6548438"/>
            <a:ext cx="0" cy="92075"/>
          </a:xfrm>
          <a:prstGeom prst="rect">
            <a:avLst/>
          </a:prstGeom>
          <a:noFill/>
          <a:ln>
            <a:noFill/>
          </a:ln>
          <a:extLst/>
        </p:spPr>
        <p:txBody>
          <a:bodyPr wrap="none" lIns="0" tIns="0" rIns="0" bIns="0" anchor="b">
            <a:spAutoFit/>
          </a:bodyPr>
          <a:lstStyle>
            <a:lvl1pPr algn="ctr" eaLnBrk="0" hangingPunct="0">
              <a:lnSpc>
                <a:spcPct val="86000"/>
              </a:lnSpc>
              <a:defRPr sz="1000">
                <a:solidFill>
                  <a:schemeClr val="tx1"/>
                </a:solidFill>
                <a:latin typeface="Arial" charset="0"/>
              </a:defRPr>
            </a:lvl1pPr>
            <a:lvl2pPr marL="742950" indent="-285750" algn="ctr" eaLnBrk="0" hangingPunct="0">
              <a:lnSpc>
                <a:spcPct val="86000"/>
              </a:lnSpc>
              <a:defRPr sz="1000">
                <a:solidFill>
                  <a:schemeClr val="tx1"/>
                </a:solidFill>
                <a:latin typeface="Arial" charset="0"/>
              </a:defRPr>
            </a:lvl2pPr>
            <a:lvl3pPr marL="1143000" indent="-228600" algn="ctr" eaLnBrk="0" hangingPunct="0">
              <a:lnSpc>
                <a:spcPct val="86000"/>
              </a:lnSpc>
              <a:defRPr sz="1000">
                <a:solidFill>
                  <a:schemeClr val="tx1"/>
                </a:solidFill>
                <a:latin typeface="Arial" charset="0"/>
              </a:defRPr>
            </a:lvl3pPr>
            <a:lvl4pPr marL="1600200" indent="-228600" algn="ctr" eaLnBrk="0" hangingPunct="0">
              <a:lnSpc>
                <a:spcPct val="86000"/>
              </a:lnSpc>
              <a:defRPr sz="1000">
                <a:solidFill>
                  <a:schemeClr val="tx1"/>
                </a:solidFill>
                <a:latin typeface="Arial" charset="0"/>
              </a:defRPr>
            </a:lvl4pPr>
            <a:lvl5pPr marL="2057400" indent="-228600" algn="ctr" eaLnBrk="0" hangingPunct="0">
              <a:lnSpc>
                <a:spcPct val="86000"/>
              </a:lnSpc>
              <a:defRPr sz="1000">
                <a:solidFill>
                  <a:schemeClr val="tx1"/>
                </a:solidFill>
                <a:latin typeface="Arial" charset="0"/>
              </a:defRPr>
            </a:lvl5pPr>
            <a:lvl6pPr marL="2514600" indent="-228600" algn="ctr" eaLnBrk="0" fontAlgn="base" hangingPunct="0">
              <a:lnSpc>
                <a:spcPct val="86000"/>
              </a:lnSpc>
              <a:spcBef>
                <a:spcPct val="0"/>
              </a:spcBef>
              <a:spcAft>
                <a:spcPct val="0"/>
              </a:spcAft>
              <a:defRPr sz="1000">
                <a:solidFill>
                  <a:schemeClr val="tx1"/>
                </a:solidFill>
                <a:latin typeface="Arial" charset="0"/>
              </a:defRPr>
            </a:lvl6pPr>
            <a:lvl7pPr marL="2971800" indent="-228600" algn="ctr" eaLnBrk="0" fontAlgn="base" hangingPunct="0">
              <a:lnSpc>
                <a:spcPct val="86000"/>
              </a:lnSpc>
              <a:spcBef>
                <a:spcPct val="0"/>
              </a:spcBef>
              <a:spcAft>
                <a:spcPct val="0"/>
              </a:spcAft>
              <a:defRPr sz="1000">
                <a:solidFill>
                  <a:schemeClr val="tx1"/>
                </a:solidFill>
                <a:latin typeface="Arial" charset="0"/>
              </a:defRPr>
            </a:lvl7pPr>
            <a:lvl8pPr marL="3429000" indent="-228600" algn="ctr" eaLnBrk="0" fontAlgn="base" hangingPunct="0">
              <a:lnSpc>
                <a:spcPct val="86000"/>
              </a:lnSpc>
              <a:spcBef>
                <a:spcPct val="0"/>
              </a:spcBef>
              <a:spcAft>
                <a:spcPct val="0"/>
              </a:spcAft>
              <a:defRPr sz="1000">
                <a:solidFill>
                  <a:schemeClr val="tx1"/>
                </a:solidFill>
                <a:latin typeface="Arial" charset="0"/>
              </a:defRPr>
            </a:lvl8pPr>
            <a:lvl9pPr marL="3886200" indent="-228600" algn="ctr" eaLnBrk="0" fontAlgn="base" hangingPunct="0">
              <a:lnSpc>
                <a:spcPct val="86000"/>
              </a:lnSpc>
              <a:spcBef>
                <a:spcPct val="0"/>
              </a:spcBef>
              <a:spcAft>
                <a:spcPct val="0"/>
              </a:spcAft>
              <a:defRPr sz="1000">
                <a:solidFill>
                  <a:schemeClr val="tx1"/>
                </a:solidFill>
                <a:latin typeface="Arial" charset="0"/>
              </a:defRPr>
            </a:lvl9pPr>
          </a:lstStyle>
          <a:p>
            <a:pPr algn="l" eaLnBrk="1" hangingPunct="1">
              <a:defRPr/>
            </a:pPr>
            <a:endParaRPr lang="de-DE" sz="700" smtClean="0">
              <a:solidFill>
                <a:schemeClr val="hlink"/>
              </a:solidFill>
              <a:cs typeface="+mn-cs"/>
            </a:endParaRPr>
          </a:p>
        </p:txBody>
      </p:sp>
      <p:sp>
        <p:nvSpPr>
          <p:cNvPr id="5" name="Rectangle 15"/>
          <p:cNvSpPr>
            <a:spLocks noChangeArrowheads="1"/>
          </p:cNvSpPr>
          <p:nvPr userDrawn="1"/>
        </p:nvSpPr>
        <p:spPr bwMode="gray">
          <a:xfrm>
            <a:off x="8836025" y="234950"/>
            <a:ext cx="600075" cy="246063"/>
          </a:xfrm>
          <a:prstGeom prst="rect">
            <a:avLst/>
          </a:prstGeom>
          <a:noFill/>
          <a:ln>
            <a:noFill/>
          </a:ln>
          <a:effectLst/>
          <a:extLst/>
        </p:spPr>
        <p:txBody>
          <a:bodyPr lIns="0" tIns="0" rIns="0" bIns="0" anchor="b">
            <a:spAutoFit/>
          </a:bodyPr>
          <a:lstStyle/>
          <a:p>
            <a:pPr algn="r" eaLnBrk="0" hangingPunct="0">
              <a:lnSpc>
                <a:spcPct val="86000"/>
              </a:lnSpc>
              <a:defRPr/>
            </a:pPr>
            <a:fld id="{CAAC3907-798B-421C-AF98-9839AA0BE037}" type="slidenum">
              <a:rPr lang="en-GB" sz="1600" b="1">
                <a:solidFill>
                  <a:schemeClr val="bg1"/>
                </a:solidFill>
                <a:cs typeface="+mn-cs"/>
              </a:rPr>
              <a:pPr algn="r" eaLnBrk="0" hangingPunct="0">
                <a:lnSpc>
                  <a:spcPct val="86000"/>
                </a:lnSpc>
                <a:defRPr/>
              </a:pPr>
              <a:t>‹#›</a:t>
            </a:fld>
            <a:endParaRPr lang="en-GB" sz="1600" b="1">
              <a:solidFill>
                <a:schemeClr val="bg1"/>
              </a:solidFill>
              <a:cs typeface="+mn-cs"/>
            </a:endParaRP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cstate="print"/>
          <a:srcRect/>
          <a:stretch>
            <a:fillRect/>
          </a:stretch>
        </p:blipFill>
        <p:spPr bwMode="auto">
          <a:xfrm>
            <a:off x="460375" y="-36513"/>
            <a:ext cx="9142413" cy="6856413"/>
          </a:xfrm>
          <a:prstGeom prst="rect">
            <a:avLst/>
          </a:prstGeom>
          <a:noFill/>
          <a:ln w="9525">
            <a:noFill/>
            <a:miter lim="800000"/>
            <a:headEnd/>
            <a:tailEnd/>
          </a:ln>
        </p:spPr>
      </p:pic>
      <p:cxnSp>
        <p:nvCxnSpPr>
          <p:cNvPr id="5" name="Straight Connector 7"/>
          <p:cNvCxnSpPr>
            <a:cxnSpLocks noChangeShapeType="1"/>
          </p:cNvCxnSpPr>
          <p:nvPr/>
        </p:nvCxnSpPr>
        <p:spPr bwMode="auto">
          <a:xfrm>
            <a:off x="3033713" y="2859088"/>
            <a:ext cx="0" cy="1065212"/>
          </a:xfrm>
          <a:prstGeom prst="line">
            <a:avLst/>
          </a:prstGeom>
          <a:noFill/>
          <a:ln w="9525" algn="ctr">
            <a:solidFill>
              <a:schemeClr val="hlink"/>
            </a:solidFill>
            <a:round/>
            <a:headEnd/>
            <a:tailEnd/>
          </a:ln>
        </p:spPr>
      </p:cxnSp>
      <p:cxnSp>
        <p:nvCxnSpPr>
          <p:cNvPr id="6" name="Straight Connector 8"/>
          <p:cNvCxnSpPr>
            <a:cxnSpLocks noChangeShapeType="1"/>
          </p:cNvCxnSpPr>
          <p:nvPr userDrawn="1"/>
        </p:nvCxnSpPr>
        <p:spPr bwMode="auto">
          <a:xfrm>
            <a:off x="3033713" y="2859088"/>
            <a:ext cx="0" cy="1065212"/>
          </a:xfrm>
          <a:prstGeom prst="line">
            <a:avLst/>
          </a:prstGeom>
          <a:noFill/>
          <a:ln w="9525" algn="ctr">
            <a:solidFill>
              <a:schemeClr val="hlink"/>
            </a:solidFill>
            <a:round/>
            <a:headEnd/>
            <a:tailEnd/>
          </a:ln>
        </p:spPr>
      </p:cxnSp>
      <p:sp>
        <p:nvSpPr>
          <p:cNvPr id="7" name="Rectangle 15"/>
          <p:cNvSpPr>
            <a:spLocks noChangeArrowheads="1"/>
          </p:cNvSpPr>
          <p:nvPr userDrawn="1"/>
        </p:nvSpPr>
        <p:spPr bwMode="gray">
          <a:xfrm>
            <a:off x="8836025" y="234950"/>
            <a:ext cx="600075" cy="246063"/>
          </a:xfrm>
          <a:prstGeom prst="rect">
            <a:avLst/>
          </a:prstGeom>
          <a:noFill/>
          <a:ln>
            <a:noFill/>
          </a:ln>
          <a:effectLst/>
          <a:extLst/>
        </p:spPr>
        <p:txBody>
          <a:bodyPr lIns="0" tIns="0" rIns="0" bIns="0" anchor="b">
            <a:spAutoFit/>
          </a:bodyPr>
          <a:lstStyle/>
          <a:p>
            <a:pPr algn="r" eaLnBrk="0" hangingPunct="0">
              <a:lnSpc>
                <a:spcPct val="86000"/>
              </a:lnSpc>
              <a:defRPr/>
            </a:pPr>
            <a:fld id="{E8111402-E8C6-4FB5-8510-848F828F6286}" type="slidenum">
              <a:rPr lang="en-GB" sz="1600" b="1">
                <a:solidFill>
                  <a:schemeClr val="bg1"/>
                </a:solidFill>
                <a:cs typeface="+mn-cs"/>
              </a:rPr>
              <a:pPr algn="r" eaLnBrk="0" hangingPunct="0">
                <a:lnSpc>
                  <a:spcPct val="86000"/>
                </a:lnSpc>
                <a:defRPr/>
              </a:pPr>
              <a:t>‹#›</a:t>
            </a:fld>
            <a:endParaRPr lang="en-GB" sz="1600" b="1">
              <a:solidFill>
                <a:schemeClr val="bg1"/>
              </a:solidFill>
              <a:cs typeface="+mn-cs"/>
            </a:endParaRPr>
          </a:p>
        </p:txBody>
      </p:sp>
      <p:sp>
        <p:nvSpPr>
          <p:cNvPr id="8" name="Rectangle 7"/>
          <p:cNvSpPr/>
          <p:nvPr userDrawn="1"/>
        </p:nvSpPr>
        <p:spPr>
          <a:xfrm>
            <a:off x="460375" y="234950"/>
            <a:ext cx="3473450" cy="1449388"/>
          </a:xfrm>
          <a:prstGeom prst="rect">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6000"/>
              </a:lnSpc>
              <a:defRPr/>
            </a:pPr>
            <a:endParaRPr lang="en-MY" dirty="0" err="1">
              <a:solidFill>
                <a:schemeClr val="tx1"/>
              </a:solidFill>
            </a:endParaRPr>
          </a:p>
        </p:txBody>
      </p:sp>
      <p:sp>
        <p:nvSpPr>
          <p:cNvPr id="9" name="SectionTitle"/>
          <p:cNvSpPr>
            <a:spLocks noGrp="1"/>
          </p:cNvSpPr>
          <p:nvPr>
            <p:ph type="body" sz="quarter" idx="11"/>
          </p:nvPr>
        </p:nvSpPr>
        <p:spPr>
          <a:xfrm>
            <a:off x="3192088" y="2934392"/>
            <a:ext cx="5948737" cy="914400"/>
          </a:xfrm>
        </p:spPr>
        <p:txBody>
          <a:bodyPr/>
          <a:lstStyle>
            <a:lvl1pPr marL="0" indent="0">
              <a:spcBef>
                <a:spcPts val="0"/>
              </a:spcBef>
              <a:buNone/>
              <a:defRPr sz="2800">
                <a:solidFill>
                  <a:srgbClr val="FF0000"/>
                </a:solidFill>
              </a:defRPr>
            </a:lvl1pPr>
            <a:lvl2pPr marL="0" indent="0">
              <a:spcBef>
                <a:spcPts val="0"/>
              </a:spcBef>
              <a:buNone/>
              <a:defRPr sz="2800">
                <a:solidFill>
                  <a:schemeClr val="tx1"/>
                </a:solidFill>
              </a:defRPr>
            </a:lvl2pPr>
          </a:lstStyle>
          <a:p>
            <a:pPr lvl="0"/>
            <a:r>
              <a:rPr lang="en-US" smtClean="0"/>
              <a:t>Click to edit Master text styles</a:t>
            </a:r>
          </a:p>
          <a:p>
            <a:pPr lvl="1"/>
            <a:r>
              <a:rPr lang="en-US" smtClean="0"/>
              <a:t>Second level</a:t>
            </a:r>
          </a:p>
        </p:txBody>
      </p:sp>
      <p:sp>
        <p:nvSpPr>
          <p:cNvPr id="10" name="SectionNumber"/>
          <p:cNvSpPr>
            <a:spLocks noGrp="1"/>
          </p:cNvSpPr>
          <p:nvPr>
            <p:ph type="body" sz="quarter" idx="12"/>
          </p:nvPr>
        </p:nvSpPr>
        <p:spPr>
          <a:xfrm>
            <a:off x="454025" y="2934392"/>
            <a:ext cx="2422179" cy="914400"/>
          </a:xfrm>
        </p:spPr>
        <p:txBody>
          <a:bodyPr/>
          <a:lstStyle>
            <a:lvl1pPr marL="0" indent="0" algn="r">
              <a:buNone/>
              <a:defRPr sz="2800">
                <a:solidFill>
                  <a:schemeClr val="accent3"/>
                </a:solidFill>
              </a:defRPr>
            </a:lvl1pPr>
          </a:lstStyle>
          <a:p>
            <a:pPr lvl="0"/>
            <a:r>
              <a:rPr lang="en-US" smtClean="0"/>
              <a:t>Click to edit Master text styles</a:t>
            </a:r>
          </a:p>
        </p:txBody>
      </p:sp>
      <p:sp>
        <p:nvSpPr>
          <p:cNvPr id="12" name="Slide Number Placeholder 5"/>
          <p:cNvSpPr>
            <a:spLocks noGrp="1"/>
          </p:cNvSpPr>
          <p:nvPr>
            <p:ph type="sldNum" sz="quarter" idx="13"/>
          </p:nvPr>
        </p:nvSpPr>
        <p:spPr>
          <a:xfrm>
            <a:off x="7211511" y="6397540"/>
            <a:ext cx="2240651" cy="365125"/>
          </a:xfrm>
          <a:prstGeom prst="rect">
            <a:avLst/>
          </a:prstGeom>
        </p:spPr>
        <p:txBody>
          <a:bodyPr/>
          <a:lstStyle>
            <a:lvl1pPr algn="r">
              <a:defRPr/>
            </a:lvl1pPr>
          </a:lstStyle>
          <a:p>
            <a:fld id="{953DB0D6-DE55-4055-BE68-39FFC5CE80DD}"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2 columns">
    <p:spTree>
      <p:nvGrpSpPr>
        <p:cNvPr id="1" name=""/>
        <p:cNvGrpSpPr/>
        <p:nvPr/>
      </p:nvGrpSpPr>
      <p:grpSpPr>
        <a:xfrm>
          <a:off x="0" y="0"/>
          <a:ext cx="0" cy="0"/>
          <a:chOff x="0" y="0"/>
          <a:chExt cx="0" cy="0"/>
        </a:xfrm>
      </p:grpSpPr>
      <p:sp>
        <p:nvSpPr>
          <p:cNvPr id="9" name="Rectangle 15"/>
          <p:cNvSpPr>
            <a:spLocks noChangeArrowheads="1"/>
          </p:cNvSpPr>
          <p:nvPr userDrawn="1"/>
        </p:nvSpPr>
        <p:spPr bwMode="gray">
          <a:xfrm>
            <a:off x="8836025" y="234950"/>
            <a:ext cx="600075" cy="246063"/>
          </a:xfrm>
          <a:prstGeom prst="rect">
            <a:avLst/>
          </a:prstGeom>
          <a:noFill/>
          <a:ln>
            <a:noFill/>
          </a:ln>
          <a:effectLst/>
          <a:extLst/>
        </p:spPr>
        <p:txBody>
          <a:bodyPr lIns="0" tIns="0" rIns="0" bIns="0" anchor="b">
            <a:spAutoFit/>
          </a:bodyPr>
          <a:lstStyle/>
          <a:p>
            <a:pPr algn="r" eaLnBrk="0" hangingPunct="0">
              <a:lnSpc>
                <a:spcPct val="86000"/>
              </a:lnSpc>
              <a:defRPr/>
            </a:pPr>
            <a:fld id="{15C42D80-AA49-476C-B0E3-780E652CD9A5}" type="slidenum">
              <a:rPr lang="en-GB" sz="1600" b="1">
                <a:solidFill>
                  <a:schemeClr val="bg1"/>
                </a:solidFill>
                <a:cs typeface="+mn-cs"/>
              </a:rPr>
              <a:pPr algn="r" eaLnBrk="0" hangingPunct="0">
                <a:lnSpc>
                  <a:spcPct val="86000"/>
                </a:lnSpc>
                <a:defRPr/>
              </a:pPr>
              <a:t>‹#›</a:t>
            </a:fld>
            <a:endParaRPr lang="en-GB" sz="1600" b="1">
              <a:solidFill>
                <a:schemeClr val="bg1"/>
              </a:solidFill>
              <a:cs typeface="+mn-cs"/>
            </a:endParaRPr>
          </a:p>
        </p:txBody>
      </p:sp>
      <p:sp>
        <p:nvSpPr>
          <p:cNvPr id="2" name="Title 1"/>
          <p:cNvSpPr>
            <a:spLocks noGrp="1"/>
          </p:cNvSpPr>
          <p:nvPr>
            <p:ph type="title"/>
          </p:nvPr>
        </p:nvSpPr>
        <p:spPr/>
        <p:txBody>
          <a:bodyPr/>
          <a:lstStyle/>
          <a:p>
            <a:r>
              <a:rPr lang="en-US" smtClean="0"/>
              <a:t>Click to edit Master title style</a:t>
            </a:r>
            <a:endParaRPr lang="en-GB" dirty="0"/>
          </a:p>
        </p:txBody>
      </p:sp>
      <p:sp>
        <p:nvSpPr>
          <p:cNvPr id="5" name="Content Placeholder 2"/>
          <p:cNvSpPr>
            <a:spLocks noGrp="1"/>
          </p:cNvSpPr>
          <p:nvPr>
            <p:ph idx="1"/>
          </p:nvPr>
        </p:nvSpPr>
        <p:spPr>
          <a:xfrm>
            <a:off x="452438" y="1406526"/>
            <a:ext cx="3890962" cy="4624388"/>
          </a:xfrm>
        </p:spPr>
        <p:txBody>
          <a:bodyPr/>
          <a:lstStyle>
            <a:lvl1pPr>
              <a:defRPr sz="1200"/>
            </a:lvl1pPr>
            <a:lvl2pPr>
              <a:defRPr sz="1200"/>
            </a:lvl2pPr>
            <a:lvl3pPr>
              <a:defRPr sz="12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 name="Content Placeholder 2"/>
          <p:cNvSpPr>
            <a:spLocks noGrp="1"/>
          </p:cNvSpPr>
          <p:nvPr>
            <p:ph idx="11"/>
          </p:nvPr>
        </p:nvSpPr>
        <p:spPr>
          <a:xfrm>
            <a:off x="5249863" y="1406526"/>
            <a:ext cx="3890962" cy="4624388"/>
          </a:xfrm>
        </p:spPr>
        <p:txBody>
          <a:bodyPr/>
          <a:lstStyle>
            <a:lvl1pPr>
              <a:defRPr sz="1200"/>
            </a:lvl1pPr>
            <a:lvl2pPr>
              <a:defRPr sz="1200"/>
            </a:lvl2pPr>
            <a:lvl3pPr>
              <a:defRPr sz="12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0" name="Slide Number Placeholder 5"/>
          <p:cNvSpPr>
            <a:spLocks noGrp="1"/>
          </p:cNvSpPr>
          <p:nvPr>
            <p:ph type="sldNum" sz="quarter" idx="12"/>
          </p:nvPr>
        </p:nvSpPr>
        <p:spPr>
          <a:xfrm>
            <a:off x="7211511" y="6397540"/>
            <a:ext cx="2240651" cy="365125"/>
          </a:xfrm>
          <a:prstGeom prst="rect">
            <a:avLst/>
          </a:prstGeom>
        </p:spPr>
        <p:txBody>
          <a:bodyPr/>
          <a:lstStyle>
            <a:lvl1pPr algn="r">
              <a:defRPr/>
            </a:lvl1pPr>
          </a:lstStyle>
          <a:p>
            <a:fld id="{953DB0D6-DE55-4055-BE68-39FFC5CE80DD}"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 columns with heading">
    <p:spTree>
      <p:nvGrpSpPr>
        <p:cNvPr id="1" name=""/>
        <p:cNvGrpSpPr/>
        <p:nvPr/>
      </p:nvGrpSpPr>
      <p:grpSpPr>
        <a:xfrm>
          <a:off x="0" y="0"/>
          <a:ext cx="0" cy="0"/>
          <a:chOff x="0" y="0"/>
          <a:chExt cx="0" cy="0"/>
        </a:xfrm>
      </p:grpSpPr>
      <p:sp>
        <p:nvSpPr>
          <p:cNvPr id="8" name="Rectangle 15"/>
          <p:cNvSpPr>
            <a:spLocks noChangeArrowheads="1"/>
          </p:cNvSpPr>
          <p:nvPr userDrawn="1"/>
        </p:nvSpPr>
        <p:spPr bwMode="gray">
          <a:xfrm>
            <a:off x="8535988" y="6477000"/>
            <a:ext cx="600075" cy="168275"/>
          </a:xfrm>
          <a:prstGeom prst="rect">
            <a:avLst/>
          </a:prstGeom>
          <a:noFill/>
          <a:ln>
            <a:noFill/>
          </a:ln>
          <a:effectLst/>
          <a:extLst/>
        </p:spPr>
        <p:txBody>
          <a:bodyPr lIns="0" tIns="0" rIns="0" bIns="0" anchor="b">
            <a:spAutoFit/>
          </a:bodyPr>
          <a:lstStyle/>
          <a:p>
            <a:pPr algn="r" eaLnBrk="0" hangingPunct="0">
              <a:lnSpc>
                <a:spcPct val="86000"/>
              </a:lnSpc>
              <a:defRPr/>
            </a:pPr>
            <a:fld id="{D2182B4B-41E1-4A7A-81AC-5AC8FB2DDC19}" type="slidenum">
              <a:rPr lang="en-GB" sz="1100">
                <a:solidFill>
                  <a:srgbClr val="606060"/>
                </a:solidFill>
                <a:cs typeface="+mn-cs"/>
              </a:rPr>
              <a:pPr algn="r" eaLnBrk="0" hangingPunct="0">
                <a:lnSpc>
                  <a:spcPct val="86000"/>
                </a:lnSpc>
                <a:defRPr/>
              </a:pPr>
              <a:t>‹#›</a:t>
            </a:fld>
            <a:endParaRPr lang="en-GB" sz="1100">
              <a:solidFill>
                <a:srgbClr val="606060"/>
              </a:solidFill>
              <a:cs typeface="+mn-cs"/>
            </a:endParaRPr>
          </a:p>
        </p:txBody>
      </p:sp>
      <p:sp>
        <p:nvSpPr>
          <p:cNvPr id="9" name="Rectangle 15"/>
          <p:cNvSpPr>
            <a:spLocks noChangeArrowheads="1"/>
          </p:cNvSpPr>
          <p:nvPr userDrawn="1"/>
        </p:nvSpPr>
        <p:spPr bwMode="gray">
          <a:xfrm>
            <a:off x="8836025" y="234950"/>
            <a:ext cx="600075" cy="246063"/>
          </a:xfrm>
          <a:prstGeom prst="rect">
            <a:avLst/>
          </a:prstGeom>
          <a:noFill/>
          <a:ln>
            <a:noFill/>
          </a:ln>
          <a:effectLst/>
          <a:extLst/>
        </p:spPr>
        <p:txBody>
          <a:bodyPr lIns="0" tIns="0" rIns="0" bIns="0" anchor="b">
            <a:spAutoFit/>
          </a:bodyPr>
          <a:lstStyle/>
          <a:p>
            <a:pPr algn="r" eaLnBrk="0" hangingPunct="0">
              <a:lnSpc>
                <a:spcPct val="86000"/>
              </a:lnSpc>
              <a:defRPr/>
            </a:pPr>
            <a:fld id="{CB051035-7BE3-4871-9657-7418B0F93CCD}" type="slidenum">
              <a:rPr lang="en-GB" sz="1600" b="1">
                <a:solidFill>
                  <a:schemeClr val="bg1"/>
                </a:solidFill>
                <a:cs typeface="+mn-cs"/>
              </a:rPr>
              <a:pPr algn="r" eaLnBrk="0" hangingPunct="0">
                <a:lnSpc>
                  <a:spcPct val="86000"/>
                </a:lnSpc>
                <a:defRPr/>
              </a:pPr>
              <a:t>‹#›</a:t>
            </a:fld>
            <a:endParaRPr lang="en-GB" sz="1600" b="1">
              <a:solidFill>
                <a:schemeClr val="bg1"/>
              </a:solidFill>
              <a:cs typeface="+mn-cs"/>
            </a:endParaRPr>
          </a:p>
        </p:txBody>
      </p:sp>
      <p:sp>
        <p:nvSpPr>
          <p:cNvPr id="2" name="Title 1"/>
          <p:cNvSpPr>
            <a:spLocks noGrp="1"/>
          </p:cNvSpPr>
          <p:nvPr>
            <p:ph type="title"/>
          </p:nvPr>
        </p:nvSpPr>
        <p:spPr/>
        <p:txBody>
          <a:bodyPr/>
          <a:lstStyle/>
          <a:p>
            <a:r>
              <a:rPr lang="en-US" smtClean="0"/>
              <a:t>Click to edit Master title style</a:t>
            </a:r>
            <a:endParaRPr lang="en-GB"/>
          </a:p>
        </p:txBody>
      </p:sp>
      <p:sp>
        <p:nvSpPr>
          <p:cNvPr id="13" name="Text Placeholder 19"/>
          <p:cNvSpPr>
            <a:spLocks noGrp="1"/>
          </p:cNvSpPr>
          <p:nvPr>
            <p:ph type="body" sz="quarter" idx="15"/>
          </p:nvPr>
        </p:nvSpPr>
        <p:spPr>
          <a:xfrm>
            <a:off x="454025" y="1406525"/>
            <a:ext cx="3889375" cy="336550"/>
          </a:xfrm>
        </p:spPr>
        <p:txBody>
          <a:bodyPr/>
          <a:lstStyle>
            <a:lvl1pPr marL="0" indent="0">
              <a:spcBef>
                <a:spcPts val="0"/>
              </a:spcBef>
              <a:buNone/>
              <a:defRPr sz="1200" b="1">
                <a:solidFill>
                  <a:srgbClr val="C00000"/>
                </a:solidFill>
                <a:latin typeface="+mj-lt"/>
              </a:defRPr>
            </a:lvl1pPr>
            <a:lvl2pPr marL="0" indent="0">
              <a:spcBef>
                <a:spcPts val="0"/>
              </a:spcBef>
              <a:buNone/>
              <a:defRPr sz="1200">
                <a:solidFill>
                  <a:srgbClr val="C00000"/>
                </a:solidFill>
              </a:defRPr>
            </a:lvl2pPr>
            <a:lvl3pPr>
              <a:defRPr sz="1000">
                <a:solidFill>
                  <a:schemeClr val="accent2"/>
                </a:solidFill>
              </a:defRPr>
            </a:lvl3pPr>
            <a:lvl4pPr>
              <a:defRPr sz="1000">
                <a:solidFill>
                  <a:schemeClr val="accent2"/>
                </a:solidFill>
              </a:defRPr>
            </a:lvl4pPr>
            <a:lvl5pPr>
              <a:defRPr sz="1000">
                <a:solidFill>
                  <a:schemeClr val="accent2"/>
                </a:solidFill>
              </a:defRPr>
            </a:lvl5pPr>
          </a:lstStyle>
          <a:p>
            <a:pPr lvl="0"/>
            <a:r>
              <a:rPr lang="en-US" dirty="0" smtClean="0"/>
              <a:t>Click to edit Master text styles</a:t>
            </a:r>
          </a:p>
          <a:p>
            <a:pPr lvl="1"/>
            <a:r>
              <a:rPr lang="en-US" dirty="0" smtClean="0"/>
              <a:t>Second level</a:t>
            </a:r>
          </a:p>
        </p:txBody>
      </p:sp>
      <p:sp>
        <p:nvSpPr>
          <p:cNvPr id="14" name="Text Placeholder 19"/>
          <p:cNvSpPr>
            <a:spLocks noGrp="1"/>
          </p:cNvSpPr>
          <p:nvPr>
            <p:ph type="body" sz="quarter" idx="16"/>
          </p:nvPr>
        </p:nvSpPr>
        <p:spPr>
          <a:xfrm>
            <a:off x="5251450" y="1406525"/>
            <a:ext cx="3889375" cy="336550"/>
          </a:xfrm>
        </p:spPr>
        <p:txBody>
          <a:bodyPr/>
          <a:lstStyle>
            <a:lvl1pPr marL="0" indent="0">
              <a:spcBef>
                <a:spcPts val="0"/>
              </a:spcBef>
              <a:buNone/>
              <a:defRPr sz="1200" b="1">
                <a:solidFill>
                  <a:srgbClr val="C00000"/>
                </a:solidFill>
                <a:latin typeface="+mj-lt"/>
              </a:defRPr>
            </a:lvl1pPr>
            <a:lvl2pPr marL="0" indent="0">
              <a:spcBef>
                <a:spcPts val="0"/>
              </a:spcBef>
              <a:buNone/>
              <a:defRPr sz="1200">
                <a:solidFill>
                  <a:srgbClr val="C00000"/>
                </a:solidFill>
              </a:defRPr>
            </a:lvl2pPr>
            <a:lvl3pPr>
              <a:defRPr sz="1000">
                <a:solidFill>
                  <a:schemeClr val="accent2"/>
                </a:solidFill>
              </a:defRPr>
            </a:lvl3pPr>
            <a:lvl4pPr>
              <a:defRPr sz="1000">
                <a:solidFill>
                  <a:schemeClr val="accent2"/>
                </a:solidFill>
              </a:defRPr>
            </a:lvl4pPr>
            <a:lvl5pPr>
              <a:defRPr sz="1000">
                <a:solidFill>
                  <a:schemeClr val="accent2"/>
                </a:solidFill>
              </a:defRPr>
            </a:lvl5pPr>
          </a:lstStyle>
          <a:p>
            <a:pPr lvl="0"/>
            <a:r>
              <a:rPr lang="en-US" dirty="0" smtClean="0"/>
              <a:t>Click to edit Master text styles</a:t>
            </a:r>
          </a:p>
          <a:p>
            <a:pPr lvl="1"/>
            <a:r>
              <a:rPr lang="en-US" dirty="0" smtClean="0"/>
              <a:t>Second level</a:t>
            </a:r>
          </a:p>
        </p:txBody>
      </p:sp>
      <p:sp>
        <p:nvSpPr>
          <p:cNvPr id="15" name="Content Placeholder 2"/>
          <p:cNvSpPr>
            <a:spLocks noGrp="1"/>
          </p:cNvSpPr>
          <p:nvPr>
            <p:ph idx="1"/>
          </p:nvPr>
        </p:nvSpPr>
        <p:spPr>
          <a:xfrm>
            <a:off x="452438" y="1930400"/>
            <a:ext cx="3890962" cy="4100513"/>
          </a:xfrm>
        </p:spPr>
        <p:txBody>
          <a:bodyPr/>
          <a:lstStyle>
            <a:lvl1pPr>
              <a:defRPr sz="1200"/>
            </a:lvl1pPr>
            <a:lvl2pPr>
              <a:defRPr sz="1200"/>
            </a:lvl2pPr>
            <a:lvl3pPr>
              <a:defRPr sz="12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6" name="Content Placeholder 2"/>
          <p:cNvSpPr>
            <a:spLocks noGrp="1"/>
          </p:cNvSpPr>
          <p:nvPr>
            <p:ph idx="11"/>
          </p:nvPr>
        </p:nvSpPr>
        <p:spPr>
          <a:xfrm>
            <a:off x="5249863" y="1930400"/>
            <a:ext cx="3890962" cy="4100513"/>
          </a:xfrm>
        </p:spPr>
        <p:txBody>
          <a:bodyPr/>
          <a:lstStyle>
            <a:lvl1pPr>
              <a:defRPr sz="1200"/>
            </a:lvl1pPr>
            <a:lvl2pPr>
              <a:defRPr sz="1200"/>
            </a:lvl2pPr>
            <a:lvl3pPr>
              <a:defRPr sz="12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0" name="Slide Number Placeholder 5"/>
          <p:cNvSpPr>
            <a:spLocks noGrp="1"/>
          </p:cNvSpPr>
          <p:nvPr>
            <p:ph type="sldNum" sz="quarter" idx="12"/>
          </p:nvPr>
        </p:nvSpPr>
        <p:spPr>
          <a:xfrm>
            <a:off x="7211511" y="6397540"/>
            <a:ext cx="2240651" cy="365125"/>
          </a:xfrm>
          <a:prstGeom prst="rect">
            <a:avLst/>
          </a:prstGeom>
        </p:spPr>
        <p:txBody>
          <a:bodyPr/>
          <a:lstStyle>
            <a:lvl1pPr algn="r">
              <a:defRPr/>
            </a:lvl1pPr>
          </a:lstStyle>
          <a:p>
            <a:fld id="{953DB0D6-DE55-4055-BE68-39FFC5CE80DD}"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4 textboxes">
    <p:spTree>
      <p:nvGrpSpPr>
        <p:cNvPr id="1" name=""/>
        <p:cNvGrpSpPr/>
        <p:nvPr/>
      </p:nvGrpSpPr>
      <p:grpSpPr>
        <a:xfrm>
          <a:off x="0" y="0"/>
          <a:ext cx="0" cy="0"/>
          <a:chOff x="0" y="0"/>
          <a:chExt cx="0" cy="0"/>
        </a:xfrm>
      </p:grpSpPr>
      <p:sp>
        <p:nvSpPr>
          <p:cNvPr id="8" name="Rectangle 15"/>
          <p:cNvSpPr>
            <a:spLocks noChangeArrowheads="1"/>
          </p:cNvSpPr>
          <p:nvPr userDrawn="1"/>
        </p:nvSpPr>
        <p:spPr bwMode="gray">
          <a:xfrm>
            <a:off x="8535988" y="6477000"/>
            <a:ext cx="600075" cy="168275"/>
          </a:xfrm>
          <a:prstGeom prst="rect">
            <a:avLst/>
          </a:prstGeom>
          <a:noFill/>
          <a:ln>
            <a:noFill/>
          </a:ln>
          <a:effectLst/>
          <a:extLst/>
        </p:spPr>
        <p:txBody>
          <a:bodyPr lIns="0" tIns="0" rIns="0" bIns="0" anchor="b">
            <a:spAutoFit/>
          </a:bodyPr>
          <a:lstStyle/>
          <a:p>
            <a:pPr algn="r" eaLnBrk="0" hangingPunct="0">
              <a:lnSpc>
                <a:spcPct val="86000"/>
              </a:lnSpc>
              <a:defRPr/>
            </a:pPr>
            <a:fld id="{9BF2EF1E-0532-481E-B620-4850D241B833}" type="slidenum">
              <a:rPr lang="en-GB" sz="1100">
                <a:solidFill>
                  <a:srgbClr val="606060"/>
                </a:solidFill>
                <a:cs typeface="+mn-cs"/>
              </a:rPr>
              <a:pPr algn="r" eaLnBrk="0" hangingPunct="0">
                <a:lnSpc>
                  <a:spcPct val="86000"/>
                </a:lnSpc>
                <a:defRPr/>
              </a:pPr>
              <a:t>‹#›</a:t>
            </a:fld>
            <a:endParaRPr lang="en-GB" sz="1100" dirty="0">
              <a:solidFill>
                <a:srgbClr val="606060"/>
              </a:solidFill>
              <a:cs typeface="+mn-cs"/>
            </a:endParaRPr>
          </a:p>
        </p:txBody>
      </p:sp>
      <p:sp>
        <p:nvSpPr>
          <p:cNvPr id="9" name="Rectangle 15"/>
          <p:cNvSpPr>
            <a:spLocks noChangeArrowheads="1"/>
          </p:cNvSpPr>
          <p:nvPr userDrawn="1"/>
        </p:nvSpPr>
        <p:spPr bwMode="gray">
          <a:xfrm>
            <a:off x="8836025" y="234950"/>
            <a:ext cx="600075" cy="246063"/>
          </a:xfrm>
          <a:prstGeom prst="rect">
            <a:avLst/>
          </a:prstGeom>
          <a:noFill/>
          <a:ln>
            <a:noFill/>
          </a:ln>
          <a:effectLst/>
          <a:extLst/>
        </p:spPr>
        <p:txBody>
          <a:bodyPr lIns="0" tIns="0" rIns="0" bIns="0" anchor="b">
            <a:spAutoFit/>
          </a:bodyPr>
          <a:lstStyle/>
          <a:p>
            <a:pPr algn="r" eaLnBrk="0" hangingPunct="0">
              <a:lnSpc>
                <a:spcPct val="86000"/>
              </a:lnSpc>
              <a:defRPr/>
            </a:pPr>
            <a:fld id="{2D16121D-FBE0-4634-8ED7-AB06E4C982EC}" type="slidenum">
              <a:rPr lang="en-GB" sz="1600" b="1">
                <a:solidFill>
                  <a:schemeClr val="bg1"/>
                </a:solidFill>
                <a:cs typeface="+mn-cs"/>
              </a:rPr>
              <a:pPr algn="r" eaLnBrk="0" hangingPunct="0">
                <a:lnSpc>
                  <a:spcPct val="86000"/>
                </a:lnSpc>
                <a:defRPr/>
              </a:pPr>
              <a:t>‹#›</a:t>
            </a:fld>
            <a:endParaRPr lang="en-GB" sz="1600" b="1">
              <a:solidFill>
                <a:schemeClr val="bg1"/>
              </a:solidFill>
              <a:cs typeface="+mn-cs"/>
            </a:endParaRPr>
          </a:p>
        </p:txBody>
      </p:sp>
      <p:sp>
        <p:nvSpPr>
          <p:cNvPr id="2" name="Title 1"/>
          <p:cNvSpPr>
            <a:spLocks noGrp="1"/>
          </p:cNvSpPr>
          <p:nvPr>
            <p:ph type="title"/>
          </p:nvPr>
        </p:nvSpPr>
        <p:spPr/>
        <p:txBody>
          <a:bodyPr/>
          <a:lstStyle/>
          <a:p>
            <a:r>
              <a:rPr lang="en-US" smtClean="0"/>
              <a:t>Click to edit Master title style</a:t>
            </a:r>
            <a:endParaRPr lang="en-GB"/>
          </a:p>
        </p:txBody>
      </p:sp>
      <p:sp>
        <p:nvSpPr>
          <p:cNvPr id="14" name="Content Placeholder 2"/>
          <p:cNvSpPr>
            <a:spLocks noGrp="1"/>
          </p:cNvSpPr>
          <p:nvPr>
            <p:ph idx="1"/>
          </p:nvPr>
        </p:nvSpPr>
        <p:spPr>
          <a:xfrm>
            <a:off x="452438" y="1406525"/>
            <a:ext cx="3890962" cy="2126284"/>
          </a:xfrm>
        </p:spPr>
        <p:txBody>
          <a:bodyPr/>
          <a:lstStyle>
            <a:lvl1pPr marL="119063" indent="-119063">
              <a:defRPr sz="1000"/>
            </a:lvl1pPr>
            <a:lvl2pPr marL="228600" indent="-109538">
              <a:defRPr sz="1000"/>
            </a:lvl2pPr>
            <a:lvl3pPr marL="347663" indent="-119063">
              <a:defRPr sz="1000"/>
            </a:lvl3pPr>
            <a:lvl4pPr marL="457200" indent="-109538">
              <a:defRPr sz="1000"/>
            </a:lvl4pPr>
            <a:lvl5pPr marL="576263" indent="-119063">
              <a:defRPr sz="1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5" name="Content Placeholder 2"/>
          <p:cNvSpPr>
            <a:spLocks noGrp="1"/>
          </p:cNvSpPr>
          <p:nvPr>
            <p:ph idx="23"/>
          </p:nvPr>
        </p:nvSpPr>
        <p:spPr>
          <a:xfrm>
            <a:off x="5245101" y="1406525"/>
            <a:ext cx="3890962" cy="2126284"/>
          </a:xfrm>
        </p:spPr>
        <p:txBody>
          <a:bodyPr/>
          <a:lstStyle>
            <a:lvl1pPr marL="119063" indent="-119063">
              <a:defRPr sz="1000"/>
            </a:lvl1pPr>
            <a:lvl2pPr marL="228600" indent="-109538">
              <a:defRPr sz="1000"/>
            </a:lvl2pPr>
            <a:lvl3pPr marL="347663" indent="-119063">
              <a:defRPr sz="1000"/>
            </a:lvl3pPr>
            <a:lvl4pPr marL="457200" indent="-109538">
              <a:defRPr sz="1000"/>
            </a:lvl4pPr>
            <a:lvl5pPr marL="576263" indent="-119063">
              <a:defRPr sz="1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6" name="Content Placeholder 2"/>
          <p:cNvSpPr>
            <a:spLocks noGrp="1"/>
          </p:cNvSpPr>
          <p:nvPr>
            <p:ph idx="24"/>
          </p:nvPr>
        </p:nvSpPr>
        <p:spPr>
          <a:xfrm>
            <a:off x="452438" y="3904629"/>
            <a:ext cx="3890962" cy="2126284"/>
          </a:xfrm>
        </p:spPr>
        <p:txBody>
          <a:bodyPr/>
          <a:lstStyle>
            <a:lvl1pPr marL="119063" indent="-119063">
              <a:defRPr sz="1000"/>
            </a:lvl1pPr>
            <a:lvl2pPr marL="228600" indent="-109538">
              <a:defRPr sz="1000"/>
            </a:lvl2pPr>
            <a:lvl3pPr marL="347663" indent="-119063">
              <a:defRPr sz="1000"/>
            </a:lvl3pPr>
            <a:lvl4pPr marL="457200" indent="-109538">
              <a:defRPr sz="1000"/>
            </a:lvl4pPr>
            <a:lvl5pPr marL="576263" indent="-119063">
              <a:defRPr sz="1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9" name="Content Placeholder 2"/>
          <p:cNvSpPr>
            <a:spLocks noGrp="1"/>
          </p:cNvSpPr>
          <p:nvPr>
            <p:ph idx="25"/>
          </p:nvPr>
        </p:nvSpPr>
        <p:spPr>
          <a:xfrm>
            <a:off x="5245101" y="3904629"/>
            <a:ext cx="3890962" cy="2126284"/>
          </a:xfrm>
        </p:spPr>
        <p:txBody>
          <a:bodyPr/>
          <a:lstStyle>
            <a:lvl1pPr marL="119063" indent="-119063">
              <a:defRPr sz="1000"/>
            </a:lvl1pPr>
            <a:lvl2pPr marL="228600" indent="-109538">
              <a:defRPr sz="1000"/>
            </a:lvl2pPr>
            <a:lvl3pPr marL="347663" indent="-119063">
              <a:defRPr sz="1000"/>
            </a:lvl3pPr>
            <a:lvl4pPr marL="457200" indent="-109538">
              <a:defRPr sz="1000"/>
            </a:lvl4pPr>
            <a:lvl5pPr marL="576263" indent="-119063">
              <a:defRPr sz="1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0" name="Slide Number Placeholder 5"/>
          <p:cNvSpPr>
            <a:spLocks noGrp="1"/>
          </p:cNvSpPr>
          <p:nvPr>
            <p:ph type="sldNum" sz="quarter" idx="12"/>
          </p:nvPr>
        </p:nvSpPr>
        <p:spPr>
          <a:xfrm>
            <a:off x="7211511" y="6397540"/>
            <a:ext cx="2240651" cy="365125"/>
          </a:xfrm>
          <a:prstGeom prst="rect">
            <a:avLst/>
          </a:prstGeom>
        </p:spPr>
        <p:txBody>
          <a:bodyPr/>
          <a:lstStyle>
            <a:lvl1pPr algn="r">
              <a:defRPr/>
            </a:lvl1pPr>
          </a:lstStyle>
          <a:p>
            <a:fld id="{953DB0D6-DE55-4055-BE68-39FFC5CE80DD}"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4 textboxes with heading">
    <p:spTree>
      <p:nvGrpSpPr>
        <p:cNvPr id="1" name=""/>
        <p:cNvGrpSpPr/>
        <p:nvPr/>
      </p:nvGrpSpPr>
      <p:grpSpPr>
        <a:xfrm>
          <a:off x="0" y="0"/>
          <a:ext cx="0" cy="0"/>
          <a:chOff x="0" y="0"/>
          <a:chExt cx="0" cy="0"/>
        </a:xfrm>
      </p:grpSpPr>
      <p:sp>
        <p:nvSpPr>
          <p:cNvPr id="13" name="Rectangle 15"/>
          <p:cNvSpPr>
            <a:spLocks noChangeArrowheads="1"/>
          </p:cNvSpPr>
          <p:nvPr userDrawn="1"/>
        </p:nvSpPr>
        <p:spPr bwMode="gray">
          <a:xfrm>
            <a:off x="8836025" y="234950"/>
            <a:ext cx="600075" cy="246063"/>
          </a:xfrm>
          <a:prstGeom prst="rect">
            <a:avLst/>
          </a:prstGeom>
          <a:noFill/>
          <a:ln>
            <a:noFill/>
          </a:ln>
          <a:effectLst/>
          <a:extLst/>
        </p:spPr>
        <p:txBody>
          <a:bodyPr lIns="0" tIns="0" rIns="0" bIns="0" anchor="b">
            <a:spAutoFit/>
          </a:bodyPr>
          <a:lstStyle/>
          <a:p>
            <a:pPr algn="r" eaLnBrk="0" hangingPunct="0">
              <a:lnSpc>
                <a:spcPct val="86000"/>
              </a:lnSpc>
              <a:defRPr/>
            </a:pPr>
            <a:fld id="{EE1D2171-09A6-43AD-B9CB-F0C68192ABD7}" type="slidenum">
              <a:rPr lang="en-GB" sz="1600" b="1">
                <a:solidFill>
                  <a:schemeClr val="bg1"/>
                </a:solidFill>
                <a:cs typeface="+mn-cs"/>
              </a:rPr>
              <a:pPr algn="r" eaLnBrk="0" hangingPunct="0">
                <a:lnSpc>
                  <a:spcPct val="86000"/>
                </a:lnSpc>
                <a:defRPr/>
              </a:pPr>
              <a:t>‹#›</a:t>
            </a:fld>
            <a:endParaRPr lang="en-GB" sz="1600" b="1">
              <a:solidFill>
                <a:schemeClr val="bg1"/>
              </a:solidFill>
              <a:cs typeface="+mn-cs"/>
            </a:endParaRPr>
          </a:p>
        </p:txBody>
      </p:sp>
      <p:sp>
        <p:nvSpPr>
          <p:cNvPr id="2" name="Title 1"/>
          <p:cNvSpPr>
            <a:spLocks noGrp="1"/>
          </p:cNvSpPr>
          <p:nvPr>
            <p:ph type="title"/>
          </p:nvPr>
        </p:nvSpPr>
        <p:spPr/>
        <p:txBody>
          <a:bodyPr/>
          <a:lstStyle/>
          <a:p>
            <a:r>
              <a:rPr lang="en-US" smtClean="0"/>
              <a:t>Click to edit Master title style</a:t>
            </a:r>
            <a:endParaRPr lang="en-GB"/>
          </a:p>
        </p:txBody>
      </p:sp>
      <p:sp>
        <p:nvSpPr>
          <p:cNvPr id="16" name="Content Placeholder 2"/>
          <p:cNvSpPr>
            <a:spLocks noGrp="1"/>
          </p:cNvSpPr>
          <p:nvPr>
            <p:ph idx="25"/>
          </p:nvPr>
        </p:nvSpPr>
        <p:spPr>
          <a:xfrm>
            <a:off x="452438" y="1871134"/>
            <a:ext cx="3886200" cy="1672024"/>
          </a:xfrm>
        </p:spPr>
        <p:txBody>
          <a:bodyPr/>
          <a:lstStyle>
            <a:lvl1pPr marL="119063" indent="-119063">
              <a:defRPr sz="1000"/>
            </a:lvl1pPr>
            <a:lvl2pPr marL="228600" indent="-109538">
              <a:defRPr sz="1000"/>
            </a:lvl2pPr>
            <a:lvl3pPr marL="347663" indent="-119063">
              <a:defRPr sz="1000"/>
            </a:lvl3pPr>
            <a:lvl4pPr marL="457200" indent="-109538">
              <a:tabLst/>
              <a:defRPr sz="1000"/>
            </a:lvl4pPr>
            <a:lvl5pPr marL="576263" indent="-119063">
              <a:defRPr sz="1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7" name="Text Placeholder 19"/>
          <p:cNvSpPr>
            <a:spLocks noGrp="1"/>
          </p:cNvSpPr>
          <p:nvPr>
            <p:ph type="body" sz="quarter" idx="15"/>
          </p:nvPr>
        </p:nvSpPr>
        <p:spPr>
          <a:xfrm>
            <a:off x="452438" y="1407584"/>
            <a:ext cx="3886200" cy="336550"/>
          </a:xfrm>
        </p:spPr>
        <p:txBody>
          <a:bodyPr/>
          <a:lstStyle>
            <a:lvl1pPr marL="0" indent="0">
              <a:spcBef>
                <a:spcPts val="0"/>
              </a:spcBef>
              <a:buNone/>
              <a:defRPr sz="1000" b="1">
                <a:solidFill>
                  <a:srgbClr val="C00000"/>
                </a:solidFill>
                <a:latin typeface="+mj-lt"/>
              </a:defRPr>
            </a:lvl1pPr>
            <a:lvl2pPr marL="0" indent="0">
              <a:spcBef>
                <a:spcPts val="0"/>
              </a:spcBef>
              <a:buNone/>
              <a:defRPr sz="1000">
                <a:solidFill>
                  <a:srgbClr val="C00000"/>
                </a:solidFill>
              </a:defRPr>
            </a:lvl2pPr>
            <a:lvl3pPr>
              <a:defRPr sz="1000">
                <a:solidFill>
                  <a:schemeClr val="accent2"/>
                </a:solidFill>
              </a:defRPr>
            </a:lvl3pPr>
            <a:lvl4pPr>
              <a:defRPr sz="1000">
                <a:solidFill>
                  <a:schemeClr val="accent2"/>
                </a:solidFill>
              </a:defRPr>
            </a:lvl4pPr>
            <a:lvl5pPr>
              <a:defRPr sz="1000">
                <a:solidFill>
                  <a:schemeClr val="accent2"/>
                </a:solidFill>
              </a:defRPr>
            </a:lvl5pPr>
          </a:lstStyle>
          <a:p>
            <a:pPr lvl="0"/>
            <a:r>
              <a:rPr lang="en-US" dirty="0" smtClean="0"/>
              <a:t>Click to edit Master text styles</a:t>
            </a:r>
          </a:p>
          <a:p>
            <a:pPr lvl="1"/>
            <a:r>
              <a:rPr lang="en-US" dirty="0" smtClean="0"/>
              <a:t>Second level</a:t>
            </a:r>
          </a:p>
        </p:txBody>
      </p:sp>
      <p:sp>
        <p:nvSpPr>
          <p:cNvPr id="18" name="Text Placeholder 19"/>
          <p:cNvSpPr>
            <a:spLocks noGrp="1"/>
          </p:cNvSpPr>
          <p:nvPr>
            <p:ph type="body" sz="quarter" idx="16"/>
          </p:nvPr>
        </p:nvSpPr>
        <p:spPr>
          <a:xfrm>
            <a:off x="5251450" y="1407584"/>
            <a:ext cx="3889375" cy="336550"/>
          </a:xfrm>
        </p:spPr>
        <p:txBody>
          <a:bodyPr/>
          <a:lstStyle>
            <a:lvl1pPr marL="0" indent="0">
              <a:spcBef>
                <a:spcPts val="0"/>
              </a:spcBef>
              <a:buNone/>
              <a:defRPr sz="1000" b="1">
                <a:solidFill>
                  <a:srgbClr val="C00000"/>
                </a:solidFill>
                <a:latin typeface="+mj-lt"/>
              </a:defRPr>
            </a:lvl1pPr>
            <a:lvl2pPr marL="0" indent="0">
              <a:spcBef>
                <a:spcPts val="0"/>
              </a:spcBef>
              <a:buNone/>
              <a:defRPr sz="1000">
                <a:solidFill>
                  <a:srgbClr val="C00000"/>
                </a:solidFill>
              </a:defRPr>
            </a:lvl2pPr>
            <a:lvl3pPr>
              <a:defRPr sz="1000">
                <a:solidFill>
                  <a:schemeClr val="accent2"/>
                </a:solidFill>
              </a:defRPr>
            </a:lvl3pPr>
            <a:lvl4pPr>
              <a:defRPr sz="1000">
                <a:solidFill>
                  <a:schemeClr val="accent2"/>
                </a:solidFill>
              </a:defRPr>
            </a:lvl4pPr>
            <a:lvl5pPr>
              <a:defRPr sz="1000">
                <a:solidFill>
                  <a:schemeClr val="accent2"/>
                </a:solidFill>
              </a:defRPr>
            </a:lvl5pPr>
          </a:lstStyle>
          <a:p>
            <a:pPr lvl="0"/>
            <a:r>
              <a:rPr lang="en-US" dirty="0" smtClean="0"/>
              <a:t>Click to edit Master text styles</a:t>
            </a:r>
          </a:p>
          <a:p>
            <a:pPr lvl="1"/>
            <a:r>
              <a:rPr lang="en-US" dirty="0" smtClean="0"/>
              <a:t>Second level</a:t>
            </a:r>
          </a:p>
        </p:txBody>
      </p:sp>
      <p:sp>
        <p:nvSpPr>
          <p:cNvPr id="24" name="Text Placeholder 19"/>
          <p:cNvSpPr>
            <a:spLocks noGrp="1"/>
          </p:cNvSpPr>
          <p:nvPr>
            <p:ph type="body" sz="quarter" idx="18"/>
          </p:nvPr>
        </p:nvSpPr>
        <p:spPr>
          <a:xfrm>
            <a:off x="5253038" y="3894810"/>
            <a:ext cx="3889375" cy="336550"/>
          </a:xfrm>
        </p:spPr>
        <p:txBody>
          <a:bodyPr/>
          <a:lstStyle>
            <a:lvl1pPr marL="0" indent="0">
              <a:spcBef>
                <a:spcPts val="0"/>
              </a:spcBef>
              <a:buNone/>
              <a:defRPr sz="1000" b="1">
                <a:solidFill>
                  <a:srgbClr val="C00000"/>
                </a:solidFill>
                <a:latin typeface="+mj-lt"/>
              </a:defRPr>
            </a:lvl1pPr>
            <a:lvl2pPr marL="0" indent="0">
              <a:spcBef>
                <a:spcPts val="0"/>
              </a:spcBef>
              <a:buNone/>
              <a:defRPr sz="1000">
                <a:solidFill>
                  <a:srgbClr val="C00000"/>
                </a:solidFill>
              </a:defRPr>
            </a:lvl2pPr>
            <a:lvl3pPr>
              <a:defRPr sz="1000">
                <a:solidFill>
                  <a:schemeClr val="accent2"/>
                </a:solidFill>
              </a:defRPr>
            </a:lvl3pPr>
            <a:lvl4pPr>
              <a:defRPr sz="1000">
                <a:solidFill>
                  <a:schemeClr val="accent2"/>
                </a:solidFill>
              </a:defRPr>
            </a:lvl4pPr>
            <a:lvl5pPr>
              <a:defRPr sz="1000">
                <a:solidFill>
                  <a:schemeClr val="accent2"/>
                </a:solidFill>
              </a:defRPr>
            </a:lvl5pPr>
          </a:lstStyle>
          <a:p>
            <a:pPr lvl="0"/>
            <a:r>
              <a:rPr lang="en-US" dirty="0" smtClean="0"/>
              <a:t>Click to edit Master text styles</a:t>
            </a:r>
          </a:p>
          <a:p>
            <a:pPr lvl="1"/>
            <a:r>
              <a:rPr lang="en-US" dirty="0" smtClean="0"/>
              <a:t>Second level</a:t>
            </a:r>
          </a:p>
        </p:txBody>
      </p:sp>
      <p:sp>
        <p:nvSpPr>
          <p:cNvPr id="25" name="Text Placeholder 19"/>
          <p:cNvSpPr>
            <a:spLocks noGrp="1"/>
          </p:cNvSpPr>
          <p:nvPr>
            <p:ph type="body" sz="quarter" idx="20"/>
          </p:nvPr>
        </p:nvSpPr>
        <p:spPr>
          <a:xfrm>
            <a:off x="452438" y="3894810"/>
            <a:ext cx="3886200" cy="336550"/>
          </a:xfrm>
        </p:spPr>
        <p:txBody>
          <a:bodyPr/>
          <a:lstStyle>
            <a:lvl1pPr marL="0" indent="0">
              <a:spcBef>
                <a:spcPts val="0"/>
              </a:spcBef>
              <a:buNone/>
              <a:defRPr sz="1000" b="1">
                <a:solidFill>
                  <a:srgbClr val="C00000"/>
                </a:solidFill>
                <a:latin typeface="+mj-lt"/>
              </a:defRPr>
            </a:lvl1pPr>
            <a:lvl2pPr marL="0" indent="0">
              <a:spcBef>
                <a:spcPts val="0"/>
              </a:spcBef>
              <a:buNone/>
              <a:defRPr sz="1000">
                <a:solidFill>
                  <a:srgbClr val="C00000"/>
                </a:solidFill>
              </a:defRPr>
            </a:lvl2pPr>
            <a:lvl3pPr>
              <a:defRPr sz="1000">
                <a:solidFill>
                  <a:schemeClr val="accent2"/>
                </a:solidFill>
              </a:defRPr>
            </a:lvl3pPr>
            <a:lvl4pPr>
              <a:defRPr sz="1000">
                <a:solidFill>
                  <a:schemeClr val="accent2"/>
                </a:solidFill>
              </a:defRPr>
            </a:lvl4pPr>
            <a:lvl5pPr>
              <a:defRPr sz="1000">
                <a:solidFill>
                  <a:schemeClr val="accent2"/>
                </a:solidFill>
              </a:defRPr>
            </a:lvl5pPr>
          </a:lstStyle>
          <a:p>
            <a:pPr lvl="0"/>
            <a:r>
              <a:rPr lang="en-US" dirty="0" smtClean="0"/>
              <a:t>Click to edit Master text styles</a:t>
            </a:r>
          </a:p>
          <a:p>
            <a:pPr lvl="1"/>
            <a:r>
              <a:rPr lang="en-US" dirty="0" smtClean="0"/>
              <a:t>Second level</a:t>
            </a:r>
          </a:p>
        </p:txBody>
      </p:sp>
      <p:sp>
        <p:nvSpPr>
          <p:cNvPr id="26" name="Content Placeholder 2"/>
          <p:cNvSpPr>
            <a:spLocks noGrp="1"/>
          </p:cNvSpPr>
          <p:nvPr>
            <p:ph idx="26"/>
          </p:nvPr>
        </p:nvSpPr>
        <p:spPr>
          <a:xfrm>
            <a:off x="5249863" y="1871134"/>
            <a:ext cx="3886200" cy="1672024"/>
          </a:xfrm>
        </p:spPr>
        <p:txBody>
          <a:bodyPr/>
          <a:lstStyle>
            <a:lvl1pPr marL="119063" indent="-119063">
              <a:defRPr sz="1000"/>
            </a:lvl1pPr>
            <a:lvl2pPr marL="228600" indent="-109538">
              <a:defRPr sz="1000"/>
            </a:lvl2pPr>
            <a:lvl3pPr marL="347663" indent="-119063">
              <a:defRPr sz="1000"/>
            </a:lvl3pPr>
            <a:lvl4pPr marL="457200" indent="-109538">
              <a:tabLst/>
              <a:defRPr sz="1000"/>
            </a:lvl4pPr>
            <a:lvl5pPr marL="576263" indent="-119063">
              <a:defRPr sz="1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7" name="Content Placeholder 2"/>
          <p:cNvSpPr>
            <a:spLocks noGrp="1"/>
          </p:cNvSpPr>
          <p:nvPr>
            <p:ph idx="27"/>
          </p:nvPr>
        </p:nvSpPr>
        <p:spPr>
          <a:xfrm>
            <a:off x="452438" y="4358360"/>
            <a:ext cx="3886200" cy="1672024"/>
          </a:xfrm>
        </p:spPr>
        <p:txBody>
          <a:bodyPr/>
          <a:lstStyle>
            <a:lvl1pPr marL="119063" indent="-119063">
              <a:defRPr sz="1000"/>
            </a:lvl1pPr>
            <a:lvl2pPr marL="228600" indent="-109538">
              <a:defRPr sz="1000"/>
            </a:lvl2pPr>
            <a:lvl3pPr marL="347663" indent="-119063">
              <a:defRPr sz="1000"/>
            </a:lvl3pPr>
            <a:lvl4pPr marL="457200" indent="-109538">
              <a:tabLst/>
              <a:defRPr sz="1000"/>
            </a:lvl4pPr>
            <a:lvl5pPr marL="576263" indent="-119063">
              <a:defRPr sz="1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8" name="Content Placeholder 2"/>
          <p:cNvSpPr>
            <a:spLocks noGrp="1"/>
          </p:cNvSpPr>
          <p:nvPr>
            <p:ph idx="28"/>
          </p:nvPr>
        </p:nvSpPr>
        <p:spPr>
          <a:xfrm>
            <a:off x="5249863" y="4358360"/>
            <a:ext cx="3886200" cy="1672024"/>
          </a:xfrm>
        </p:spPr>
        <p:txBody>
          <a:bodyPr/>
          <a:lstStyle>
            <a:lvl1pPr marL="119063" indent="-119063">
              <a:defRPr sz="1000"/>
            </a:lvl1pPr>
            <a:lvl2pPr marL="228600" indent="-109538">
              <a:defRPr sz="1000"/>
            </a:lvl2pPr>
            <a:lvl3pPr marL="347663" indent="-119063">
              <a:defRPr sz="1000"/>
            </a:lvl3pPr>
            <a:lvl4pPr marL="457200" indent="-109538">
              <a:tabLst/>
              <a:defRPr sz="1000"/>
            </a:lvl4pPr>
            <a:lvl5pPr marL="576263" indent="-119063">
              <a:defRPr sz="1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4" name="Slide Number Placeholder 5"/>
          <p:cNvSpPr>
            <a:spLocks noGrp="1"/>
          </p:cNvSpPr>
          <p:nvPr>
            <p:ph type="sldNum" sz="quarter" idx="12"/>
          </p:nvPr>
        </p:nvSpPr>
        <p:spPr>
          <a:xfrm>
            <a:off x="7211511" y="6397540"/>
            <a:ext cx="2240651" cy="365125"/>
          </a:xfrm>
          <a:prstGeom prst="rect">
            <a:avLst/>
          </a:prstGeom>
        </p:spPr>
        <p:txBody>
          <a:bodyPr/>
          <a:lstStyle>
            <a:lvl1pPr algn="r">
              <a:defRPr/>
            </a:lvl1pPr>
          </a:lstStyle>
          <a:p>
            <a:fld id="{953DB0D6-DE55-4055-BE68-39FFC5CE80DD}"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 columns">
    <p:spTree>
      <p:nvGrpSpPr>
        <p:cNvPr id="1" name=""/>
        <p:cNvGrpSpPr/>
        <p:nvPr/>
      </p:nvGrpSpPr>
      <p:grpSpPr>
        <a:xfrm>
          <a:off x="0" y="0"/>
          <a:ext cx="0" cy="0"/>
          <a:chOff x="0" y="0"/>
          <a:chExt cx="0" cy="0"/>
        </a:xfrm>
      </p:grpSpPr>
      <p:sp>
        <p:nvSpPr>
          <p:cNvPr id="8" name="Rectangle 15"/>
          <p:cNvSpPr>
            <a:spLocks noChangeArrowheads="1"/>
          </p:cNvSpPr>
          <p:nvPr userDrawn="1"/>
        </p:nvSpPr>
        <p:spPr bwMode="gray">
          <a:xfrm>
            <a:off x="8836025" y="234950"/>
            <a:ext cx="600075" cy="246063"/>
          </a:xfrm>
          <a:prstGeom prst="rect">
            <a:avLst/>
          </a:prstGeom>
          <a:noFill/>
          <a:ln>
            <a:noFill/>
          </a:ln>
          <a:effectLst/>
          <a:extLst/>
        </p:spPr>
        <p:txBody>
          <a:bodyPr lIns="0" tIns="0" rIns="0" bIns="0" anchor="b">
            <a:spAutoFit/>
          </a:bodyPr>
          <a:lstStyle/>
          <a:p>
            <a:pPr algn="r" eaLnBrk="0" hangingPunct="0">
              <a:lnSpc>
                <a:spcPct val="86000"/>
              </a:lnSpc>
              <a:defRPr/>
            </a:pPr>
            <a:fld id="{D28C0D1F-14D0-48B3-90C9-CF7DF7E701EE}" type="slidenum">
              <a:rPr lang="en-GB" sz="1600" b="1">
                <a:solidFill>
                  <a:schemeClr val="bg1"/>
                </a:solidFill>
                <a:cs typeface="+mn-cs"/>
              </a:rPr>
              <a:pPr algn="r" eaLnBrk="0" hangingPunct="0">
                <a:lnSpc>
                  <a:spcPct val="86000"/>
                </a:lnSpc>
                <a:defRPr/>
              </a:pPr>
              <a:t>‹#›</a:t>
            </a:fld>
            <a:endParaRPr lang="en-GB" sz="1600" b="1">
              <a:solidFill>
                <a:schemeClr val="bg1"/>
              </a:solidFill>
              <a:cs typeface="+mn-cs"/>
            </a:endParaRPr>
          </a:p>
        </p:txBody>
      </p:sp>
      <p:sp>
        <p:nvSpPr>
          <p:cNvPr id="13" name="Content Placeholder 2"/>
          <p:cNvSpPr>
            <a:spLocks noGrp="1"/>
          </p:cNvSpPr>
          <p:nvPr>
            <p:ph idx="25"/>
          </p:nvPr>
        </p:nvSpPr>
        <p:spPr>
          <a:xfrm>
            <a:off x="452438" y="1406525"/>
            <a:ext cx="2514600" cy="4624388"/>
          </a:xfrm>
        </p:spPr>
        <p:txBody>
          <a:bodyPr/>
          <a:lstStyle>
            <a:lvl1pPr>
              <a:defRPr sz="1200"/>
            </a:lvl1pPr>
            <a:lvl2pPr>
              <a:defRPr sz="1200"/>
            </a:lvl2pPr>
            <a:lvl3pPr>
              <a:defRPr sz="12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455613" y="382588"/>
            <a:ext cx="8686800" cy="758825"/>
          </a:xfrm>
        </p:spPr>
        <p:txBody>
          <a:bodyPr/>
          <a:lstStyle/>
          <a:p>
            <a:r>
              <a:rPr lang="en-US" smtClean="0"/>
              <a:t>Click to edit Master title style</a:t>
            </a:r>
            <a:endParaRPr lang="en-GB"/>
          </a:p>
        </p:txBody>
      </p:sp>
      <p:sp>
        <p:nvSpPr>
          <p:cNvPr id="14" name="Content Placeholder 2"/>
          <p:cNvSpPr>
            <a:spLocks noGrp="1"/>
          </p:cNvSpPr>
          <p:nvPr>
            <p:ph idx="26"/>
          </p:nvPr>
        </p:nvSpPr>
        <p:spPr>
          <a:xfrm>
            <a:off x="3540126" y="1406525"/>
            <a:ext cx="2514600" cy="4624388"/>
          </a:xfrm>
        </p:spPr>
        <p:txBody>
          <a:bodyPr/>
          <a:lstStyle>
            <a:lvl1pPr>
              <a:defRPr sz="1200"/>
            </a:lvl1pPr>
            <a:lvl2pPr>
              <a:defRPr sz="1200"/>
            </a:lvl2pPr>
            <a:lvl3pPr>
              <a:defRPr sz="12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5" name="Content Placeholder 2"/>
          <p:cNvSpPr>
            <a:spLocks noGrp="1"/>
          </p:cNvSpPr>
          <p:nvPr>
            <p:ph idx="27"/>
          </p:nvPr>
        </p:nvSpPr>
        <p:spPr>
          <a:xfrm>
            <a:off x="6627813" y="1406525"/>
            <a:ext cx="2514600" cy="4624388"/>
          </a:xfrm>
        </p:spPr>
        <p:txBody>
          <a:bodyPr/>
          <a:lstStyle>
            <a:lvl1pPr>
              <a:defRPr sz="1200"/>
            </a:lvl1pPr>
            <a:lvl2pPr>
              <a:defRPr sz="1200"/>
            </a:lvl2pPr>
            <a:lvl3pPr>
              <a:defRPr sz="12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9" name="Slide Number Placeholder 5"/>
          <p:cNvSpPr>
            <a:spLocks noGrp="1"/>
          </p:cNvSpPr>
          <p:nvPr>
            <p:ph type="sldNum" sz="quarter" idx="12"/>
          </p:nvPr>
        </p:nvSpPr>
        <p:spPr>
          <a:xfrm>
            <a:off x="7211511" y="6397540"/>
            <a:ext cx="2240651" cy="365125"/>
          </a:xfrm>
          <a:prstGeom prst="rect">
            <a:avLst/>
          </a:prstGeom>
        </p:spPr>
        <p:txBody>
          <a:bodyPr/>
          <a:lstStyle>
            <a:lvl1pPr algn="r">
              <a:defRPr/>
            </a:lvl1pPr>
          </a:lstStyle>
          <a:p>
            <a:fld id="{953DB0D6-DE55-4055-BE68-39FFC5CE80DD}" type="slidenum">
              <a:rPr lang="en-GB" smtClean="0"/>
              <a:pPr/>
              <a:t>‹#›</a:t>
            </a:fld>
            <a:endParaRPr lang="en-GB"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ags" Target="../tags/tag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ags" Target="../tags/tag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 Id="rId30"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cNvSpPr>
            <a:spLocks noGrp="1" noChangeArrowheads="1"/>
          </p:cNvSpPr>
          <p:nvPr>
            <p:ph type="title"/>
            <p:custDataLst>
              <p:tags r:id="rId28"/>
            </p:custDataLst>
          </p:nvPr>
        </p:nvSpPr>
        <p:spPr bwMode="gray">
          <a:xfrm>
            <a:off x="455613" y="382588"/>
            <a:ext cx="8686800" cy="7588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sym typeface="Arial" charset="0"/>
              </a:rPr>
              <a:t>Click to edit Master title style</a:t>
            </a:r>
          </a:p>
        </p:txBody>
      </p:sp>
      <p:sp>
        <p:nvSpPr>
          <p:cNvPr id="1027" name="BodyText"/>
          <p:cNvSpPr>
            <a:spLocks noGrp="1" noChangeArrowheads="1"/>
          </p:cNvSpPr>
          <p:nvPr>
            <p:ph type="body" idx="1"/>
            <p:custDataLst>
              <p:tags r:id="rId29"/>
            </p:custDataLst>
          </p:nvPr>
        </p:nvSpPr>
        <p:spPr bwMode="gray">
          <a:xfrm>
            <a:off x="452438" y="1406525"/>
            <a:ext cx="8689975" cy="493236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sym typeface="Arial" charset="0"/>
              </a:rPr>
              <a:t>Click to edit Master text styles</a:t>
            </a:r>
          </a:p>
          <a:p>
            <a:pPr lvl="1"/>
            <a:r>
              <a:rPr lang="en-US" smtClean="0">
                <a:sym typeface="Arial" charset="0"/>
              </a:rPr>
              <a:t>Second level</a:t>
            </a:r>
          </a:p>
          <a:p>
            <a:pPr lvl="2"/>
            <a:r>
              <a:rPr lang="en-US" smtClean="0">
                <a:sym typeface="Arial" charset="0"/>
              </a:rPr>
              <a:t>Third level</a:t>
            </a:r>
          </a:p>
          <a:p>
            <a:pPr lvl="3"/>
            <a:r>
              <a:rPr lang="en-US" smtClean="0">
                <a:sym typeface="Arial" charset="0"/>
              </a:rPr>
              <a:t>Fourth level</a:t>
            </a:r>
          </a:p>
          <a:p>
            <a:pPr lvl="4"/>
            <a:r>
              <a:rPr lang="en-US" smtClean="0">
                <a:sym typeface="Arial" charset="0"/>
              </a:rPr>
              <a:t>Fifth level</a:t>
            </a:r>
          </a:p>
        </p:txBody>
      </p:sp>
      <p:sp>
        <p:nvSpPr>
          <p:cNvPr id="1045" name="Copyright" hidden="1"/>
          <p:cNvSpPr txBox="1">
            <a:spLocks noChangeArrowheads="1"/>
          </p:cNvSpPr>
          <p:nvPr>
            <p:custDataLst>
              <p:tags r:id="rId30"/>
            </p:custDataLst>
          </p:nvPr>
        </p:nvSpPr>
        <p:spPr bwMode="gray">
          <a:xfrm>
            <a:off x="477838" y="6534150"/>
            <a:ext cx="2897187" cy="101600"/>
          </a:xfrm>
          <a:prstGeom prst="rect">
            <a:avLst/>
          </a:prstGeom>
          <a:noFill/>
          <a:ln>
            <a:noFill/>
          </a:ln>
          <a:effectLst/>
          <a:extLst/>
        </p:spPr>
        <p:txBody>
          <a:bodyPr wrap="none" lIns="0" tIns="0" rIns="0" bIns="0" anchor="b"/>
          <a:lstStyle/>
          <a:p>
            <a:pPr>
              <a:spcBef>
                <a:spcPct val="50000"/>
              </a:spcBef>
              <a:defRPr/>
            </a:pPr>
            <a:r>
              <a:rPr lang="en-US" sz="700">
                <a:solidFill>
                  <a:srgbClr val="7C848A"/>
                </a:solidFill>
                <a:sym typeface="Arial"/>
              </a:rPr>
              <a:t>© OLI Scenario 386</a:t>
            </a:r>
            <a:endParaRPr lang="en-US" sz="700" dirty="0">
              <a:solidFill>
                <a:srgbClr val="7C848A"/>
              </a:solidFill>
              <a:sym typeface="Arial"/>
            </a:endParaRPr>
          </a:p>
        </p:txBody>
      </p:sp>
      <p:sp>
        <p:nvSpPr>
          <p:cNvPr id="1052" name="Date" hidden="1"/>
          <p:cNvSpPr>
            <a:spLocks noGrp="1" noChangeArrowheads="1"/>
          </p:cNvSpPr>
          <p:nvPr>
            <p:ph type="dt" sz="half" idx="2"/>
            <p:custDataLst>
              <p:tags r:id="rId31"/>
            </p:custDataLst>
          </p:nvPr>
        </p:nvSpPr>
        <p:spPr bwMode="gray">
          <a:xfrm>
            <a:off x="4262438" y="6532563"/>
            <a:ext cx="1079500" cy="107950"/>
          </a:xfrm>
          <a:prstGeom prst="rect">
            <a:avLst/>
          </a:prstGeom>
          <a:noFill/>
          <a:ln>
            <a:noFill/>
          </a:ln>
          <a:effectLst/>
          <a:extLst/>
        </p:spPr>
        <p:txBody>
          <a:bodyPr vert="horz" wrap="square" lIns="0" tIns="0" rIns="0" bIns="0" numCol="1" anchor="b" anchorCtr="0" compatLnSpc="1">
            <a:prstTxWarp prst="textNoShape">
              <a:avLst/>
            </a:prstTxWarp>
            <a:spAutoFit/>
          </a:bodyPr>
          <a:lstStyle>
            <a:lvl1pPr algn="ctr">
              <a:lnSpc>
                <a:spcPct val="100000"/>
              </a:lnSpc>
              <a:spcBef>
                <a:spcPct val="50000"/>
              </a:spcBef>
              <a:defRPr sz="700">
                <a:solidFill>
                  <a:srgbClr val="7C848A"/>
                </a:solidFill>
                <a:cs typeface="+mn-cs"/>
                <a:sym typeface="Arial"/>
              </a:defRPr>
            </a:lvl1pPr>
          </a:lstStyle>
          <a:p>
            <a:pPr>
              <a:defRPr/>
            </a:pPr>
            <a:endParaRPr lang="en-US"/>
          </a:p>
        </p:txBody>
      </p:sp>
      <p:sp>
        <p:nvSpPr>
          <p:cNvPr id="7" name="Rectangle 15"/>
          <p:cNvSpPr>
            <a:spLocks noChangeArrowheads="1"/>
          </p:cNvSpPr>
          <p:nvPr userDrawn="1"/>
        </p:nvSpPr>
        <p:spPr bwMode="gray">
          <a:xfrm>
            <a:off x="8836025" y="234950"/>
            <a:ext cx="600075" cy="246063"/>
          </a:xfrm>
          <a:prstGeom prst="rect">
            <a:avLst/>
          </a:prstGeom>
          <a:noFill/>
          <a:ln>
            <a:noFill/>
          </a:ln>
          <a:effectLst/>
          <a:extLst/>
        </p:spPr>
        <p:txBody>
          <a:bodyPr lIns="0" tIns="0" rIns="0" bIns="0" anchor="b">
            <a:spAutoFit/>
          </a:bodyPr>
          <a:lstStyle/>
          <a:p>
            <a:pPr algn="r" eaLnBrk="0" hangingPunct="0">
              <a:defRPr/>
            </a:pPr>
            <a:fld id="{FFF357F9-F042-4533-AE96-DF8DEDA4A163}" type="slidenum">
              <a:rPr lang="en-GB" sz="1600" b="1">
                <a:solidFill>
                  <a:schemeClr val="bg1"/>
                </a:solidFill>
              </a:rPr>
              <a:pPr algn="r" eaLnBrk="0" hangingPunct="0">
                <a:defRPr/>
              </a:pPr>
              <a:t>‹#›</a:t>
            </a:fld>
            <a:endParaRPr lang="en-GB" sz="1600" b="1" dirty="0">
              <a:solidFill>
                <a:schemeClr val="bg1"/>
              </a:solidFill>
            </a:endParaRPr>
          </a:p>
        </p:txBody>
      </p:sp>
      <p:sp>
        <p:nvSpPr>
          <p:cNvPr id="9" name="Slide Number Placeholder 5"/>
          <p:cNvSpPr>
            <a:spLocks noGrp="1"/>
          </p:cNvSpPr>
          <p:nvPr>
            <p:ph type="sldNum" sz="quarter" idx="4"/>
          </p:nvPr>
        </p:nvSpPr>
        <p:spPr>
          <a:xfrm>
            <a:off x="7211511" y="6397540"/>
            <a:ext cx="2240651" cy="365125"/>
          </a:xfrm>
          <a:prstGeom prst="rect">
            <a:avLst/>
          </a:prstGeom>
        </p:spPr>
        <p:txBody>
          <a:bodyPr/>
          <a:lstStyle>
            <a:lvl1pPr algn="r">
              <a:defRPr/>
            </a:lvl1pPr>
          </a:lstStyle>
          <a:p>
            <a:fld id="{953DB0D6-DE55-4055-BE68-39FFC5CE80DD}"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801" r:id="rId6"/>
    <p:sldLayoutId id="2147483802" r:id="rId7"/>
    <p:sldLayoutId id="2147483803" r:id="rId8"/>
    <p:sldLayoutId id="2147483804" r:id="rId9"/>
    <p:sldLayoutId id="2147483805" r:id="rId10"/>
    <p:sldLayoutId id="2147483806" r:id="rId11"/>
    <p:sldLayoutId id="2147483807" r:id="rId12"/>
    <p:sldLayoutId id="2147483808" r:id="rId13"/>
    <p:sldLayoutId id="2147483809" r:id="rId14"/>
    <p:sldLayoutId id="2147483810" r:id="rId15"/>
    <p:sldLayoutId id="2147483811" r:id="rId16"/>
    <p:sldLayoutId id="2147483812" r:id="rId17"/>
    <p:sldLayoutId id="2147483813" r:id="rId18"/>
    <p:sldLayoutId id="2147483814" r:id="rId19"/>
    <p:sldLayoutId id="2147483815" r:id="rId20"/>
    <p:sldLayoutId id="2147483816" r:id="rId21"/>
    <p:sldLayoutId id="2147483818" r:id="rId22"/>
    <p:sldLayoutId id="2147483819" r:id="rId23"/>
    <p:sldLayoutId id="2147483820" r:id="rId24"/>
    <p:sldLayoutId id="2147483825" r:id="rId25"/>
    <p:sldLayoutId id="2147483826" r:id="rId26"/>
  </p:sldLayoutIdLst>
  <p:timing>
    <p:tnLst>
      <p:par>
        <p:cTn id="1" dur="indefinite" restart="never" nodeType="tmRoot"/>
      </p:par>
    </p:tnLst>
  </p:timing>
  <p:hf hdr="0" ftr="0" dt="0"/>
  <p:txStyles>
    <p:titleStyle>
      <a:lvl1pPr algn="l" rtl="0" eaLnBrk="0" fontAlgn="base" hangingPunct="0">
        <a:lnSpc>
          <a:spcPct val="88000"/>
        </a:lnSpc>
        <a:spcBef>
          <a:spcPct val="0"/>
        </a:spcBef>
        <a:spcAft>
          <a:spcPct val="0"/>
        </a:spcAft>
        <a:defRPr sz="2000">
          <a:solidFill>
            <a:srgbClr val="EA0000"/>
          </a:solidFill>
          <a:latin typeface="+mj-lt"/>
          <a:ea typeface="+mj-ea"/>
          <a:cs typeface="+mj-cs"/>
          <a:sym typeface="Arial" charset="0"/>
        </a:defRPr>
      </a:lvl1pPr>
      <a:lvl2pPr algn="l" rtl="0" eaLnBrk="0" fontAlgn="base" hangingPunct="0">
        <a:lnSpc>
          <a:spcPct val="88000"/>
        </a:lnSpc>
        <a:spcBef>
          <a:spcPct val="0"/>
        </a:spcBef>
        <a:spcAft>
          <a:spcPct val="0"/>
        </a:spcAft>
        <a:defRPr sz="2000">
          <a:solidFill>
            <a:srgbClr val="EA0000"/>
          </a:solidFill>
          <a:latin typeface="Arial" charset="0"/>
          <a:cs typeface="Arial" charset="0"/>
          <a:sym typeface="Arial" charset="0"/>
        </a:defRPr>
      </a:lvl2pPr>
      <a:lvl3pPr algn="l" rtl="0" eaLnBrk="0" fontAlgn="base" hangingPunct="0">
        <a:lnSpc>
          <a:spcPct val="88000"/>
        </a:lnSpc>
        <a:spcBef>
          <a:spcPct val="0"/>
        </a:spcBef>
        <a:spcAft>
          <a:spcPct val="0"/>
        </a:spcAft>
        <a:defRPr sz="2000">
          <a:solidFill>
            <a:srgbClr val="EA0000"/>
          </a:solidFill>
          <a:latin typeface="Arial" charset="0"/>
          <a:cs typeface="Arial" charset="0"/>
          <a:sym typeface="Arial" charset="0"/>
        </a:defRPr>
      </a:lvl3pPr>
      <a:lvl4pPr algn="l" rtl="0" eaLnBrk="0" fontAlgn="base" hangingPunct="0">
        <a:lnSpc>
          <a:spcPct val="88000"/>
        </a:lnSpc>
        <a:spcBef>
          <a:spcPct val="0"/>
        </a:spcBef>
        <a:spcAft>
          <a:spcPct val="0"/>
        </a:spcAft>
        <a:defRPr sz="2000">
          <a:solidFill>
            <a:srgbClr val="EA0000"/>
          </a:solidFill>
          <a:latin typeface="Arial" charset="0"/>
          <a:cs typeface="Arial" charset="0"/>
          <a:sym typeface="Arial" charset="0"/>
        </a:defRPr>
      </a:lvl4pPr>
      <a:lvl5pPr algn="l" rtl="0" eaLnBrk="0" fontAlgn="base" hangingPunct="0">
        <a:lnSpc>
          <a:spcPct val="88000"/>
        </a:lnSpc>
        <a:spcBef>
          <a:spcPct val="0"/>
        </a:spcBef>
        <a:spcAft>
          <a:spcPct val="0"/>
        </a:spcAft>
        <a:defRPr sz="2000">
          <a:solidFill>
            <a:srgbClr val="EA0000"/>
          </a:solidFill>
          <a:latin typeface="Arial" charset="0"/>
          <a:cs typeface="Arial" charset="0"/>
          <a:sym typeface="Arial" charset="0"/>
        </a:defRPr>
      </a:lvl5pPr>
      <a:lvl6pPr marL="457200" algn="l" rtl="0" eaLnBrk="1" fontAlgn="base" hangingPunct="1">
        <a:lnSpc>
          <a:spcPct val="88000"/>
        </a:lnSpc>
        <a:spcBef>
          <a:spcPct val="0"/>
        </a:spcBef>
        <a:spcAft>
          <a:spcPct val="0"/>
        </a:spcAft>
        <a:defRPr>
          <a:solidFill>
            <a:srgbClr val="002C77"/>
          </a:solidFill>
          <a:latin typeface="Arial" charset="0"/>
          <a:cs typeface="Arial" charset="0"/>
        </a:defRPr>
      </a:lvl6pPr>
      <a:lvl7pPr marL="914400" algn="l" rtl="0" eaLnBrk="1" fontAlgn="base" hangingPunct="1">
        <a:lnSpc>
          <a:spcPct val="88000"/>
        </a:lnSpc>
        <a:spcBef>
          <a:spcPct val="0"/>
        </a:spcBef>
        <a:spcAft>
          <a:spcPct val="0"/>
        </a:spcAft>
        <a:defRPr>
          <a:solidFill>
            <a:srgbClr val="002C77"/>
          </a:solidFill>
          <a:latin typeface="Arial" charset="0"/>
          <a:cs typeface="Arial" charset="0"/>
        </a:defRPr>
      </a:lvl7pPr>
      <a:lvl8pPr marL="1371600" algn="l" rtl="0" eaLnBrk="1" fontAlgn="base" hangingPunct="1">
        <a:lnSpc>
          <a:spcPct val="88000"/>
        </a:lnSpc>
        <a:spcBef>
          <a:spcPct val="0"/>
        </a:spcBef>
        <a:spcAft>
          <a:spcPct val="0"/>
        </a:spcAft>
        <a:defRPr>
          <a:solidFill>
            <a:srgbClr val="002C77"/>
          </a:solidFill>
          <a:latin typeface="Arial" charset="0"/>
          <a:cs typeface="Arial" charset="0"/>
        </a:defRPr>
      </a:lvl8pPr>
      <a:lvl9pPr marL="1828800" algn="l" rtl="0" eaLnBrk="1" fontAlgn="base" hangingPunct="1">
        <a:lnSpc>
          <a:spcPct val="88000"/>
        </a:lnSpc>
        <a:spcBef>
          <a:spcPct val="0"/>
        </a:spcBef>
        <a:spcAft>
          <a:spcPct val="0"/>
        </a:spcAft>
        <a:defRPr>
          <a:solidFill>
            <a:srgbClr val="002C77"/>
          </a:solidFill>
          <a:latin typeface="Arial" charset="0"/>
          <a:cs typeface="Arial" charset="0"/>
        </a:defRPr>
      </a:lvl9pPr>
    </p:titleStyle>
    <p:bodyStyle>
      <a:lvl1pPr marL="174625" indent="-174625" algn="l" rtl="0" eaLnBrk="0" fontAlgn="base" hangingPunct="0">
        <a:spcBef>
          <a:spcPct val="60000"/>
        </a:spcBef>
        <a:spcAft>
          <a:spcPct val="0"/>
        </a:spcAft>
        <a:buChar char="•"/>
        <a:defRPr sz="1600">
          <a:solidFill>
            <a:schemeClr val="tx1"/>
          </a:solidFill>
          <a:latin typeface="+mn-lt"/>
          <a:ea typeface="+mn-ea"/>
          <a:cs typeface="+mn-cs"/>
          <a:sym typeface="Arial" charset="0"/>
        </a:defRPr>
      </a:lvl1pPr>
      <a:lvl2pPr marL="342900" indent="-166688" algn="l" rtl="0" eaLnBrk="0" fontAlgn="base" hangingPunct="0">
        <a:spcBef>
          <a:spcPct val="20000"/>
        </a:spcBef>
        <a:spcAft>
          <a:spcPct val="0"/>
        </a:spcAft>
        <a:buFont typeface="Arial" charset="0"/>
        <a:buChar char="–"/>
        <a:defRPr sz="1600">
          <a:solidFill>
            <a:schemeClr val="tx1"/>
          </a:solidFill>
          <a:latin typeface="+mn-lt"/>
          <a:cs typeface="+mn-cs"/>
          <a:sym typeface="Arial" charset="0"/>
        </a:defRPr>
      </a:lvl2pPr>
      <a:lvl3pPr marL="515938" indent="-171450" algn="l" rtl="0" eaLnBrk="0" fontAlgn="base" hangingPunct="0">
        <a:spcBef>
          <a:spcPct val="20000"/>
        </a:spcBef>
        <a:spcAft>
          <a:spcPct val="0"/>
        </a:spcAft>
        <a:buFont typeface="Arial" charset="0"/>
        <a:buChar char="-"/>
        <a:defRPr sz="1600">
          <a:solidFill>
            <a:schemeClr val="tx1"/>
          </a:solidFill>
          <a:latin typeface="+mn-lt"/>
          <a:cs typeface="+mn-cs"/>
          <a:sym typeface="Arial" charset="0"/>
        </a:defRPr>
      </a:lvl3pPr>
      <a:lvl4pPr marL="684213" indent="-166688" algn="l" rtl="0" eaLnBrk="0" fontAlgn="base" hangingPunct="0">
        <a:spcBef>
          <a:spcPct val="20000"/>
        </a:spcBef>
        <a:spcAft>
          <a:spcPct val="0"/>
        </a:spcAft>
        <a:buFont typeface="Arial" charset="0"/>
        <a:buChar char="-"/>
        <a:defRPr sz="1600">
          <a:solidFill>
            <a:schemeClr val="tx1"/>
          </a:solidFill>
          <a:latin typeface="+mn-lt"/>
          <a:cs typeface="+mn-cs"/>
          <a:sym typeface="Arial" charset="0"/>
        </a:defRPr>
      </a:lvl4pPr>
      <a:lvl5pPr marL="858838" indent="-173038" algn="l" rtl="0" eaLnBrk="0" fontAlgn="base" hangingPunct="0">
        <a:spcBef>
          <a:spcPct val="20000"/>
        </a:spcBef>
        <a:spcAft>
          <a:spcPct val="0"/>
        </a:spcAft>
        <a:buFont typeface="Arial" charset="0"/>
        <a:buChar char="-"/>
        <a:defRPr sz="1600">
          <a:solidFill>
            <a:schemeClr val="tx1"/>
          </a:solidFill>
          <a:latin typeface="+mn-lt"/>
          <a:cs typeface="+mn-cs"/>
          <a:sym typeface="Arial" charset="0"/>
        </a:defRPr>
      </a:lvl5pPr>
      <a:lvl6pPr marL="1316038" indent="-173038" algn="l" rtl="0" eaLnBrk="1" fontAlgn="base" hangingPunct="1">
        <a:spcBef>
          <a:spcPct val="20000"/>
        </a:spcBef>
        <a:spcAft>
          <a:spcPct val="0"/>
        </a:spcAft>
        <a:buFont typeface="Arial" charset="0"/>
        <a:buChar char="-"/>
        <a:defRPr sz="1600">
          <a:solidFill>
            <a:schemeClr val="tx1"/>
          </a:solidFill>
          <a:latin typeface="+mn-lt"/>
          <a:cs typeface="+mn-cs"/>
        </a:defRPr>
      </a:lvl6pPr>
      <a:lvl7pPr marL="1773238" indent="-173038" algn="l" rtl="0" eaLnBrk="1" fontAlgn="base" hangingPunct="1">
        <a:spcBef>
          <a:spcPct val="20000"/>
        </a:spcBef>
        <a:spcAft>
          <a:spcPct val="0"/>
        </a:spcAft>
        <a:buFont typeface="Arial" charset="0"/>
        <a:buChar char="-"/>
        <a:defRPr sz="1600">
          <a:solidFill>
            <a:schemeClr val="tx1"/>
          </a:solidFill>
          <a:latin typeface="+mn-lt"/>
          <a:cs typeface="+mn-cs"/>
        </a:defRPr>
      </a:lvl7pPr>
      <a:lvl8pPr marL="2230438" indent="-173038" algn="l" rtl="0" eaLnBrk="1" fontAlgn="base" hangingPunct="1">
        <a:spcBef>
          <a:spcPct val="20000"/>
        </a:spcBef>
        <a:spcAft>
          <a:spcPct val="0"/>
        </a:spcAft>
        <a:buFont typeface="Arial" charset="0"/>
        <a:buChar char="-"/>
        <a:defRPr sz="1600">
          <a:solidFill>
            <a:schemeClr val="tx1"/>
          </a:solidFill>
          <a:latin typeface="+mn-lt"/>
          <a:cs typeface="+mn-cs"/>
        </a:defRPr>
      </a:lvl8pPr>
      <a:lvl9pPr marL="2687638" indent="-173038" algn="l" rtl="0" eaLnBrk="1" fontAlgn="base" hangingPunct="1">
        <a:spcBef>
          <a:spcPct val="20000"/>
        </a:spcBef>
        <a:spcAft>
          <a:spcPct val="0"/>
        </a:spcAft>
        <a:buFont typeface="Arial" charset="0"/>
        <a:buChar char="-"/>
        <a:defRPr sz="1600">
          <a:solidFill>
            <a:schemeClr val="tx1"/>
          </a:solidFill>
          <a:latin typeface="+mn-lt"/>
          <a:cs typeface="+mn-cs"/>
        </a:defRPr>
      </a:lvl9pPr>
    </p:bodyStyle>
    <p:otherStyle>
      <a:defPPr>
        <a:defRPr lang="en-US"/>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chart" Target="../charts/chart1.xml"/><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oleObject" Target="../embeddings/oleObject2.bin"/><Relationship Id="rId3" Type="http://schemas.openxmlformats.org/officeDocument/2006/relationships/image" Target="../media/image9.jpeg"/><Relationship Id="rId7" Type="http://schemas.openxmlformats.org/officeDocument/2006/relationships/image" Target="../media/image7.png"/><Relationship Id="rId12" Type="http://schemas.openxmlformats.org/officeDocument/2006/relationships/image" Target="../media/image15.png"/><Relationship Id="rId2" Type="http://schemas.openxmlformats.org/officeDocument/2006/relationships/slideLayout" Target="../slideLayouts/slideLayout26.xml"/><Relationship Id="rId1" Type="http://schemas.openxmlformats.org/officeDocument/2006/relationships/vmlDrawing" Target="../drawings/vmlDrawing1.vml"/><Relationship Id="rId6" Type="http://schemas.openxmlformats.org/officeDocument/2006/relationships/oleObject" Target="../embeddings/Microsoft_Excel_97-2003_Worksheet1.xls"/><Relationship Id="rId11" Type="http://schemas.openxmlformats.org/officeDocument/2006/relationships/image" Target="../media/image14.png"/><Relationship Id="rId5" Type="http://schemas.openxmlformats.org/officeDocument/2006/relationships/oleObject" Target="../embeddings/oleObject1.bin"/><Relationship Id="rId1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10.jpeg"/><Relationship Id="rId9" Type="http://schemas.openxmlformats.org/officeDocument/2006/relationships/image" Target="../media/image12.png"/><Relationship Id="rId14" Type="http://schemas.openxmlformats.org/officeDocument/2006/relationships/oleObject" Target="../embeddings/Microsoft_Excel_97-2003_Worksheet2.xls"/></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4.png"/><Relationship Id="rId7" Type="http://schemas.openxmlformats.org/officeDocument/2006/relationships/diagramColors" Target="../diagrams/colors3.xml"/><Relationship Id="rId2" Type="http://schemas.openxmlformats.org/officeDocument/2006/relationships/image" Target="../media/image3.png"/><Relationship Id="rId1" Type="http://schemas.openxmlformats.org/officeDocument/2006/relationships/slideLayout" Target="../slideLayouts/slideLayout20.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9.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4.png"/><Relationship Id="rId7" Type="http://schemas.openxmlformats.org/officeDocument/2006/relationships/diagramColors" Target="../diagrams/colors4.xml"/><Relationship Id="rId2" Type="http://schemas.openxmlformats.org/officeDocument/2006/relationships/image" Target="../media/image3.png"/><Relationship Id="rId1" Type="http://schemas.openxmlformats.org/officeDocument/2006/relationships/slideLayout" Target="../slideLayouts/slideLayout20.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Layout" Target="../diagrams/layout5.xml"/><Relationship Id="rId7" Type="http://schemas.openxmlformats.org/officeDocument/2006/relationships/image" Target="../media/image3.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Layout" Target="../diagrams/layout6.xml"/><Relationship Id="rId7" Type="http://schemas.openxmlformats.org/officeDocument/2006/relationships/image" Target="../media/image3.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2.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4.png"/><Relationship Id="rId7" Type="http://schemas.openxmlformats.org/officeDocument/2006/relationships/diagramColors" Target="../diagrams/colors7.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23.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4.png"/><Relationship Id="rId7" Type="http://schemas.openxmlformats.org/officeDocument/2006/relationships/diagramColors" Target="../diagrams/colors8.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hyperlink" Target="http://www.mapsopensource.com/" TargetMode="External"/><Relationship Id="rId7" Type="http://schemas.openxmlformats.org/officeDocument/2006/relationships/image" Target="../media/image23.wmf"/><Relationship Id="rId12"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23.xml"/><Relationship Id="rId6" Type="http://schemas.openxmlformats.org/officeDocument/2006/relationships/image" Target="../media/image22.wmf"/><Relationship Id="rId11" Type="http://schemas.openxmlformats.org/officeDocument/2006/relationships/image" Target="../media/image27.wmf"/><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wmf"/></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8.xml"/><Relationship Id="rId1" Type="http://schemas.openxmlformats.org/officeDocument/2006/relationships/slideLayout" Target="../slideLayouts/slideLayout24.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7.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png"/><Relationship Id="rId7" Type="http://schemas.openxmlformats.org/officeDocument/2006/relationships/diagramColors" Target="../diagrams/colors1.xml"/><Relationship Id="rId2" Type="http://schemas.openxmlformats.org/officeDocument/2006/relationships/image" Target="../media/image3.png"/><Relationship Id="rId1" Type="http://schemas.openxmlformats.org/officeDocument/2006/relationships/slideLayout" Target="../slideLayouts/slideLayout2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1.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1.xml"/><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1.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68224" y="1633729"/>
            <a:ext cx="9334564" cy="4645152"/>
          </a:xfrm>
        </p:spPr>
        <p:txBody>
          <a:bodyPr/>
          <a:lstStyle/>
          <a:p>
            <a:pPr algn="ctr" eaLnBrk="1" hangingPunct="1">
              <a:lnSpc>
                <a:spcPct val="100000"/>
              </a:lnSpc>
              <a:defRPr/>
            </a:pPr>
            <a:endParaRPr lang="en-SG" sz="3600" dirty="0" smtClean="0"/>
          </a:p>
          <a:p>
            <a:pPr algn="ctr" eaLnBrk="1" hangingPunct="1">
              <a:lnSpc>
                <a:spcPct val="100000"/>
              </a:lnSpc>
              <a:defRPr/>
            </a:pPr>
            <a:r>
              <a:rPr lang="en-SG" sz="3600" dirty="0" smtClean="0"/>
              <a:t>A Neglected World: The </a:t>
            </a:r>
            <a:r>
              <a:rPr lang="en-SG" sz="3600" dirty="0"/>
              <a:t>R</a:t>
            </a:r>
            <a:r>
              <a:rPr lang="en-SG" sz="3600" dirty="0" smtClean="0"/>
              <a:t>ole of Services </a:t>
            </a:r>
            <a:r>
              <a:rPr lang="en-SG" sz="3600" dirty="0"/>
              <a:t>in T</a:t>
            </a:r>
            <a:r>
              <a:rPr lang="en-SG" sz="3600" dirty="0" smtClean="0"/>
              <a:t>rade and Global </a:t>
            </a:r>
            <a:r>
              <a:rPr lang="en-SG" sz="3600" dirty="0"/>
              <a:t>P</a:t>
            </a:r>
            <a:r>
              <a:rPr lang="en-SG" sz="3600" dirty="0" smtClean="0"/>
              <a:t>roduction </a:t>
            </a:r>
            <a:r>
              <a:rPr lang="en-SG" sz="3600" dirty="0"/>
              <a:t>N</a:t>
            </a:r>
            <a:r>
              <a:rPr lang="en-SG" sz="3600" dirty="0" smtClean="0"/>
              <a:t>etworks </a:t>
            </a:r>
          </a:p>
          <a:p>
            <a:pPr algn="ctr" eaLnBrk="1" hangingPunct="1">
              <a:lnSpc>
                <a:spcPct val="100000"/>
              </a:lnSpc>
              <a:defRPr/>
            </a:pPr>
            <a:endParaRPr lang="en-SG" sz="3600" dirty="0"/>
          </a:p>
          <a:p>
            <a:pPr algn="ctr" eaLnBrk="1" hangingPunct="1">
              <a:lnSpc>
                <a:spcPct val="100000"/>
              </a:lnSpc>
              <a:defRPr/>
            </a:pPr>
            <a:r>
              <a:rPr lang="en-SG" dirty="0" smtClean="0"/>
              <a:t>GPN@NUS</a:t>
            </a:r>
          </a:p>
          <a:p>
            <a:pPr algn="ctr" eaLnBrk="1" hangingPunct="1">
              <a:defRPr/>
            </a:pPr>
            <a:r>
              <a:rPr lang="en-SG" dirty="0" smtClean="0"/>
              <a:t>Singapore</a:t>
            </a:r>
          </a:p>
          <a:p>
            <a:pPr algn="ctr" eaLnBrk="1" hangingPunct="1">
              <a:defRPr/>
            </a:pPr>
            <a:r>
              <a:rPr lang="en-SG" dirty="0" smtClean="0"/>
              <a:t>26 January 2015</a:t>
            </a:r>
            <a:r>
              <a:rPr lang="en-US" sz="3200" dirty="0" smtClean="0"/>
              <a:t/>
            </a:r>
            <a:br>
              <a:rPr lang="en-US" sz="3200" dirty="0" smtClean="0"/>
            </a:br>
            <a:endParaRPr lang="en-US" sz="3600" dirty="0" smtClean="0"/>
          </a:p>
          <a:p>
            <a:pPr algn="ctr" eaLnBrk="1" hangingPunct="1">
              <a:defRPr/>
            </a:pPr>
            <a:r>
              <a:rPr lang="en-US" sz="2400" dirty="0" smtClean="0"/>
              <a:t>Patrick Low</a:t>
            </a:r>
            <a:br>
              <a:rPr lang="en-US" sz="2400" dirty="0" smtClean="0"/>
            </a:br>
            <a:r>
              <a:rPr lang="en-US" sz="2400" dirty="0" smtClean="0"/>
              <a:t>Fung Global Institute</a:t>
            </a:r>
            <a:r>
              <a:rPr lang="en-US" sz="3600" dirty="0" smtClean="0"/>
              <a:t/>
            </a:r>
            <a:br>
              <a:rPr lang="en-US" sz="3600" dirty="0" smtClean="0"/>
            </a:br>
            <a:r>
              <a:rPr lang="en-US" sz="3200" dirty="0" smtClean="0"/>
              <a:t/>
            </a:r>
            <a:br>
              <a:rPr lang="en-US" sz="3200" dirty="0" smtClean="0"/>
            </a:br>
            <a:r>
              <a:rPr lang="en-US" sz="3200" dirty="0" smtClean="0"/>
              <a:t/>
            </a:r>
            <a:br>
              <a:rPr lang="en-US" sz="3200" dirty="0" smtClean="0"/>
            </a:br>
            <a:endParaRPr lang="en-US" sz="2000" dirty="0" smtClean="0">
              <a:sym typeface="Arial"/>
            </a:endParaRPr>
          </a:p>
        </p:txBody>
      </p:sp>
      <p:sp>
        <p:nvSpPr>
          <p:cNvPr id="3" name="Text Placeholder 2"/>
          <p:cNvSpPr>
            <a:spLocks noGrp="1"/>
          </p:cNvSpPr>
          <p:nvPr>
            <p:ph type="body" sz="quarter" idx="13"/>
          </p:nvPr>
        </p:nvSpPr>
        <p:spPr>
          <a:xfrm flipH="1">
            <a:off x="857569" y="6534912"/>
            <a:ext cx="45719" cy="182880"/>
          </a:xfrm>
        </p:spPr>
        <p:txBody>
          <a:bodyPr/>
          <a:lstStyle/>
          <a:p>
            <a:pPr eaLnBrk="1" fontAlgn="auto" hangingPunct="1">
              <a:spcAft>
                <a:spcPts val="0"/>
              </a:spcAft>
              <a:defRPr/>
            </a:pPr>
            <a:endParaRPr lang="en-MY" b="0" dirty="0" smtClean="0">
              <a:sym typeface="Arial"/>
            </a:endParaRPr>
          </a:p>
          <a:p>
            <a:pPr eaLnBrk="1" fontAlgn="auto" hangingPunct="1">
              <a:spcAft>
                <a:spcPts val="0"/>
              </a:spcAft>
              <a:defRPr/>
            </a:pPr>
            <a:endParaRPr lang="en-US" b="0" dirty="0" smtClean="0">
              <a:sym typeface="Aria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p:txBody>
          <a:bodyPr/>
          <a:lstStyle/>
          <a:p>
            <a:endParaRPr lang="en-US"/>
          </a:p>
        </p:txBody>
      </p:sp>
      <p:sp>
        <p:nvSpPr>
          <p:cNvPr id="4" name="Title 3"/>
          <p:cNvSpPr>
            <a:spLocks noGrp="1"/>
          </p:cNvSpPr>
          <p:nvPr>
            <p:ph type="title"/>
          </p:nvPr>
        </p:nvSpPr>
        <p:spPr>
          <a:xfrm>
            <a:off x="455613" y="382589"/>
            <a:ext cx="8730428" cy="542322"/>
          </a:xfrm>
        </p:spPr>
        <p:txBody>
          <a:bodyPr/>
          <a:lstStyle/>
          <a:p>
            <a:pPr algn="ctr"/>
            <a:r>
              <a:rPr lang="en-US" sz="2800" dirty="0" smtClean="0"/>
              <a:t>Value-added measurement reveals more about trade</a:t>
            </a:r>
            <a:endParaRPr lang="en-US" sz="2800" dirty="0"/>
          </a:p>
        </p:txBody>
      </p:sp>
      <p:sp>
        <p:nvSpPr>
          <p:cNvPr id="5" name="Slide Number Placeholder 4"/>
          <p:cNvSpPr>
            <a:spLocks noGrp="1"/>
          </p:cNvSpPr>
          <p:nvPr>
            <p:ph type="sldNum" sz="quarter" idx="13"/>
          </p:nvPr>
        </p:nvSpPr>
        <p:spPr/>
        <p:txBody>
          <a:bodyPr/>
          <a:lstStyle/>
          <a:p>
            <a:fld id="{953DB0D6-DE55-4055-BE68-39FFC5CE80DD}" type="slidenum">
              <a:rPr lang="en-GB" smtClean="0"/>
              <a:pPr/>
              <a:t>9</a:t>
            </a:fld>
            <a:endParaRPr lang="en-GB" dirty="0"/>
          </a:p>
        </p:txBody>
      </p:sp>
      <p:graphicFrame>
        <p:nvGraphicFramePr>
          <p:cNvPr id="6" name="Diagram 5"/>
          <p:cNvGraphicFramePr/>
          <p:nvPr/>
        </p:nvGraphicFramePr>
        <p:xfrm>
          <a:off x="367863" y="872360"/>
          <a:ext cx="8734096" cy="55074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070678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613" y="0"/>
            <a:ext cx="8686800" cy="941696"/>
          </a:xfrm>
        </p:spPr>
        <p:txBody>
          <a:bodyPr/>
          <a:lstStyle/>
          <a:p>
            <a:pPr algn="ctr"/>
            <a:r>
              <a:rPr lang="en-GB" dirty="0" smtClean="0"/>
              <a:t/>
            </a:r>
            <a:br>
              <a:rPr lang="en-GB" dirty="0" smtClean="0"/>
            </a:br>
            <a:r>
              <a:rPr lang="en-GB" sz="3200" dirty="0">
                <a:solidFill>
                  <a:srgbClr val="FF0000"/>
                </a:solidFill>
              </a:rPr>
              <a:t>An iPhone “Exported” From China to the USA</a:t>
            </a:r>
            <a:r>
              <a:rPr lang="en-US" sz="3200" dirty="0">
                <a:solidFill>
                  <a:schemeClr val="tx1"/>
                </a:solidFill>
              </a:rPr>
              <a:t/>
            </a:r>
            <a:br>
              <a:rPr lang="en-US" sz="3200" dirty="0">
                <a:solidFill>
                  <a:schemeClr val="tx1"/>
                </a:solidFill>
              </a:rPr>
            </a:br>
            <a:endParaRPr lang="en-GB" dirty="0">
              <a:solidFill>
                <a:schemeClr val="tx1"/>
              </a:solidFill>
            </a:endParaRPr>
          </a:p>
        </p:txBody>
      </p:sp>
      <p:sp>
        <p:nvSpPr>
          <p:cNvPr id="3" name="Content Placeholder 2"/>
          <p:cNvSpPr>
            <a:spLocks noGrp="1"/>
          </p:cNvSpPr>
          <p:nvPr>
            <p:ph idx="1"/>
          </p:nvPr>
        </p:nvSpPr>
        <p:spPr>
          <a:xfrm>
            <a:off x="452438" y="968990"/>
            <a:ext cx="3890962" cy="5178788"/>
          </a:xfrm>
        </p:spPr>
        <p:txBody>
          <a:bodyPr/>
          <a:lstStyle/>
          <a:p>
            <a:pPr marL="0" indent="0">
              <a:buNone/>
            </a:pPr>
            <a:r>
              <a:rPr lang="en-GB" sz="1600" b="1" dirty="0"/>
              <a:t>Total price: US$178.96</a:t>
            </a:r>
          </a:p>
          <a:p>
            <a:pPr marL="0" indent="0">
              <a:buNone/>
            </a:pPr>
            <a:r>
              <a:rPr lang="en-GB" sz="1600" b="1" dirty="0"/>
              <a:t>Recorded in USA as import from China</a:t>
            </a:r>
          </a:p>
          <a:p>
            <a:pPr marL="0" indent="0">
              <a:buNone/>
            </a:pPr>
            <a:r>
              <a:rPr lang="en-GB" sz="1600" b="1" dirty="0"/>
              <a:t>Real Chinese value exported: US$2.20 </a:t>
            </a:r>
          </a:p>
          <a:p>
            <a:pPr marL="0" indent="0">
              <a:buNone/>
            </a:pPr>
            <a:r>
              <a:rPr lang="en-GB" sz="1600" b="1" dirty="0" smtClean="0"/>
              <a:t>Components </a:t>
            </a:r>
            <a:r>
              <a:rPr lang="en-GB" sz="1600" b="1" dirty="0"/>
              <a:t>and labour</a:t>
            </a:r>
            <a:r>
              <a:rPr lang="en-GB" sz="1600" b="1" dirty="0" smtClean="0"/>
              <a:t>:</a:t>
            </a:r>
            <a:endParaRPr lang="en-GB" sz="1600" b="1" dirty="0"/>
          </a:p>
          <a:p>
            <a:pPr marL="0" indent="0">
              <a:buNone/>
            </a:pPr>
            <a:endParaRPr lang="en-GB" sz="1200" b="1" dirty="0" smtClean="0"/>
          </a:p>
          <a:p>
            <a:pPr marL="0" indent="0">
              <a:buNone/>
            </a:pPr>
            <a:endParaRPr lang="en-GB" sz="1200" b="1" dirty="0"/>
          </a:p>
          <a:p>
            <a:pPr marL="0" indent="0">
              <a:buNone/>
            </a:pPr>
            <a:endParaRPr lang="en-GB" sz="1200" b="1" dirty="0" smtClean="0"/>
          </a:p>
          <a:p>
            <a:pPr marL="0" indent="0">
              <a:buNone/>
            </a:pPr>
            <a:endParaRPr lang="en-GB" sz="1200" b="1" dirty="0"/>
          </a:p>
          <a:p>
            <a:pPr marL="0" indent="0">
              <a:buNone/>
            </a:pPr>
            <a:endParaRPr lang="en-GB" sz="1200" b="1" dirty="0" smtClean="0"/>
          </a:p>
          <a:p>
            <a:pPr marL="0" indent="0">
              <a:buNone/>
            </a:pPr>
            <a:endParaRPr lang="en-GB" sz="1200" b="1" dirty="0"/>
          </a:p>
          <a:p>
            <a:pPr marL="0" indent="0">
              <a:buNone/>
            </a:pPr>
            <a:endParaRPr lang="en-GB" sz="1200" b="1" dirty="0" smtClean="0"/>
          </a:p>
          <a:p>
            <a:pPr marL="0" indent="0">
              <a:buNone/>
            </a:pPr>
            <a:endParaRPr lang="en-GB" sz="1200" b="1" dirty="0" smtClean="0"/>
          </a:p>
          <a:p>
            <a:pPr marL="0" indent="0">
              <a:buNone/>
            </a:pPr>
            <a:endParaRPr lang="en-GB" sz="1200" b="1" dirty="0"/>
          </a:p>
          <a:p>
            <a:pPr marL="0" indent="0">
              <a:buNone/>
            </a:pPr>
            <a:endParaRPr lang="en-GB" sz="1200" b="1" dirty="0" smtClean="0"/>
          </a:p>
          <a:p>
            <a:pPr marL="0" indent="0">
              <a:buNone/>
            </a:pPr>
            <a:r>
              <a:rPr lang="en-GB" sz="1200" b="1" dirty="0" smtClean="0"/>
              <a:t>Source</a:t>
            </a:r>
            <a:r>
              <a:rPr lang="en-GB" sz="1200" b="1" dirty="0"/>
              <a:t>: Xing, Y and N. </a:t>
            </a:r>
            <a:r>
              <a:rPr lang="en-GB" sz="1200" b="1" dirty="0" err="1"/>
              <a:t>Detert</a:t>
            </a:r>
            <a:r>
              <a:rPr lang="en-GB" sz="1200" b="1" dirty="0"/>
              <a:t>, ADBI Working Paper 257 (2010),</a:t>
            </a:r>
          </a:p>
          <a:p>
            <a:endParaRPr lang="en-GB" sz="1600" b="1" dirty="0"/>
          </a:p>
        </p:txBody>
      </p:sp>
      <p:grpSp>
        <p:nvGrpSpPr>
          <p:cNvPr id="7" name="Group 9"/>
          <p:cNvGrpSpPr>
            <a:grpSpLocks/>
          </p:cNvGrpSpPr>
          <p:nvPr/>
        </p:nvGrpSpPr>
        <p:grpSpPr bwMode="auto">
          <a:xfrm>
            <a:off x="523875" y="6100202"/>
            <a:ext cx="8669672" cy="378212"/>
            <a:chOff x="279400" y="6280150"/>
            <a:chExt cx="8670007" cy="378598"/>
          </a:xfrm>
        </p:grpSpPr>
        <p:pic>
          <p:nvPicPr>
            <p:cNvPr id="8" name="Picture 2" descr="C:\Users\LeongSzeWah.GAMMA\Desktop\FGIfor presentation.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8338" y="6327775"/>
              <a:ext cx="466725"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 descr="C:\Users\LeongSzeWah.GAMMA\Desktop\Glob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9400" y="6280150"/>
              <a:ext cx="3413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p:nvPr/>
          </p:nvSpPr>
          <p:spPr>
            <a:xfrm>
              <a:off x="7109089" y="6520108"/>
              <a:ext cx="1840318" cy="138640"/>
            </a:xfrm>
            <a:prstGeom prst="rect">
              <a:avLst/>
            </a:prstGeom>
            <a:noFill/>
          </p:spPr>
          <p:txBody>
            <a:bodyPr wrap="none" lIns="0" tIns="0" rIns="0" bIns="0">
              <a:spAutoFit/>
            </a:bodyPr>
            <a:lstStyle/>
            <a:p>
              <a:pPr eaLnBrk="1" hangingPunct="1">
                <a:defRPr/>
              </a:pPr>
              <a:r>
                <a:rPr lang="en-US" sz="900" b="1" dirty="0">
                  <a:solidFill>
                    <a:srgbClr val="B20612"/>
                  </a:solidFill>
                  <a:ea typeface="+mn-ea"/>
                  <a:cs typeface="Arial" charset="0"/>
                </a:rPr>
                <a:t>Asian Perspectives </a:t>
              </a:r>
              <a:r>
                <a:rPr lang="en-US" sz="900" b="1" dirty="0">
                  <a:solidFill>
                    <a:schemeClr val="tx1">
                      <a:lumMod val="65000"/>
                      <a:lumOff val="35000"/>
                    </a:schemeClr>
                  </a:solidFill>
                  <a:ea typeface="+mn-ea"/>
                  <a:cs typeface="Arial" charset="0"/>
                </a:rPr>
                <a:t>Global Issues</a:t>
              </a:r>
            </a:p>
          </p:txBody>
        </p:sp>
      </p:grpSp>
      <p:pic>
        <p:nvPicPr>
          <p:cNvPr id="11" name="Content Placeholder 7" descr="http://cdn.cultofmac.com/wp-content/uploads/2013/01/apple-iphone-4110412130744.jpg"/>
          <p:cNvPicPr>
            <a:picLocks noGrp="1"/>
          </p:cNvPicPr>
          <p:nvPr>
            <p:ph idx="23"/>
          </p:nvPr>
        </p:nvPicPr>
        <p:blipFill>
          <a:blip r:embed="rId4" cstate="print">
            <a:extLst>
              <a:ext uri="{28A0092B-C50C-407E-A947-70E740481C1C}">
                <a14:useLocalDpi xmlns:a14="http://schemas.microsoft.com/office/drawing/2010/main" val="0"/>
              </a:ext>
            </a:extLst>
          </a:blip>
          <a:srcRect/>
          <a:stretch>
            <a:fillRect/>
          </a:stretch>
        </p:blipFill>
        <p:spPr bwMode="auto">
          <a:xfrm>
            <a:off x="5245100" y="2378847"/>
            <a:ext cx="3890963" cy="2176507"/>
          </a:xfrm>
          <a:prstGeom prst="rect">
            <a:avLst/>
          </a:prstGeom>
          <a:noFill/>
          <a:ln>
            <a:noFill/>
          </a:ln>
        </p:spPr>
      </p:pic>
      <p:graphicFrame>
        <p:nvGraphicFramePr>
          <p:cNvPr id="14" name="Chart 1"/>
          <p:cNvGraphicFramePr>
            <a:graphicFrameLocks/>
          </p:cNvGraphicFramePr>
          <p:nvPr>
            <p:extLst>
              <p:ext uri="{D42A27DB-BD31-4B8C-83A1-F6EECF244321}">
                <p14:modId xmlns:p14="http://schemas.microsoft.com/office/powerpoint/2010/main" val="2767082178"/>
              </p:ext>
            </p:extLst>
          </p:nvPr>
        </p:nvGraphicFramePr>
        <p:xfrm>
          <a:off x="0" y="2061557"/>
          <a:ext cx="5864758" cy="334442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7902966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Box 3"/>
          <p:cNvSpPr txBox="1">
            <a:spLocks noChangeArrowheads="1"/>
          </p:cNvSpPr>
          <p:nvPr/>
        </p:nvSpPr>
        <p:spPr bwMode="auto">
          <a:xfrm>
            <a:off x="0" y="-11113"/>
            <a:ext cx="9602788" cy="1038226"/>
          </a:xfrm>
          <a:prstGeom prst="rect">
            <a:avLst/>
          </a:prstGeom>
          <a:solidFill>
            <a:srgbClr val="808080"/>
          </a:solidFill>
          <a:ln>
            <a:noFill/>
          </a:ln>
          <a:extLst/>
        </p:spPr>
        <p:txBody>
          <a:bodyPr lIns="28319" tIns="14159" rIns="28319" bIns="14159" anchor="ct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r>
              <a:rPr lang="en-US" sz="3100" b="1" dirty="0">
                <a:solidFill>
                  <a:schemeClr val="bg1"/>
                </a:solidFill>
              </a:rPr>
              <a:t>Case Study:  A suit made in China and sold in the US</a:t>
            </a:r>
          </a:p>
        </p:txBody>
      </p:sp>
      <p:sp>
        <p:nvSpPr>
          <p:cNvPr id="28" name="TextBox 27"/>
          <p:cNvSpPr txBox="1"/>
          <p:nvPr/>
        </p:nvSpPr>
        <p:spPr>
          <a:xfrm>
            <a:off x="0" y="6569076"/>
            <a:ext cx="9602788" cy="288925"/>
          </a:xfrm>
          <a:prstGeom prst="rect">
            <a:avLst/>
          </a:prstGeom>
          <a:solidFill>
            <a:schemeClr val="bg1">
              <a:lumMod val="95000"/>
            </a:schemeClr>
          </a:solidFill>
        </p:spPr>
        <p:txBody>
          <a:bodyPr lIns="28319" tIns="14159" rIns="28319" bIns="14159" anchor="ctr"/>
          <a:lstStyle/>
          <a:p>
            <a:pPr marL="81122" fontAlgn="auto">
              <a:spcBef>
                <a:spcPts val="0"/>
              </a:spcBef>
              <a:spcAft>
                <a:spcPts val="0"/>
              </a:spcAft>
              <a:defRPr/>
            </a:pPr>
            <a:r>
              <a:rPr lang="en-US" sz="1200" i="1" dirty="0">
                <a:latin typeface="+mn-lt"/>
                <a:cs typeface="+mn-cs"/>
              </a:rPr>
              <a:t>Source:  Fung Global Institute Li &amp; Fung case study</a:t>
            </a:r>
          </a:p>
        </p:txBody>
      </p:sp>
      <p:grpSp>
        <p:nvGrpSpPr>
          <p:cNvPr id="27652" name="Group 104"/>
          <p:cNvGrpSpPr>
            <a:grpSpLocks noChangeAspect="1"/>
          </p:cNvGrpSpPr>
          <p:nvPr/>
        </p:nvGrpSpPr>
        <p:grpSpPr bwMode="auto">
          <a:xfrm>
            <a:off x="3294290" y="1603375"/>
            <a:ext cx="3082562" cy="4227513"/>
            <a:chOff x="9842995" y="4193390"/>
            <a:chExt cx="10769600" cy="14605856"/>
          </a:xfrm>
        </p:grpSpPr>
        <p:pic>
          <p:nvPicPr>
            <p:cNvPr id="27688" name="Picture 14" descr="http://30.media.tumblr.com/tumblr_l9rraqLb9h1qckw8vo1_500.jpg"/>
            <p:cNvPicPr>
              <a:picLocks noChangeAspect="1" noChangeArrowheads="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rot="-355623">
              <a:off x="15271547" y="4193390"/>
              <a:ext cx="3952875" cy="275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89" name="Picture 8" descr="http://products.tedbaker.com/costelo_05-grey_94512/zoom/striped-cotton-blazer-185092_634683591861092087.jpg"/>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2673"/>
            <a:stretch>
              <a:fillRect/>
            </a:stretch>
          </p:blipFill>
          <p:spPr bwMode="auto">
            <a:xfrm>
              <a:off x="9842995" y="4967314"/>
              <a:ext cx="10769600" cy="13831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p:cNvSpPr txBox="1"/>
            <p:nvPr/>
          </p:nvSpPr>
          <p:spPr>
            <a:xfrm rot="2048791">
              <a:off x="16923872" y="5257996"/>
              <a:ext cx="1832465" cy="903850"/>
            </a:xfrm>
            <a:prstGeom prst="rect">
              <a:avLst/>
            </a:prstGeom>
            <a:noFill/>
          </p:spPr>
          <p:txBody>
            <a:bodyPr wrap="none">
              <a:spAutoFit/>
            </a:bodyPr>
            <a:lstStyle/>
            <a:p>
              <a:pPr fontAlgn="auto">
                <a:spcBef>
                  <a:spcPts val="0"/>
                </a:spcBef>
                <a:spcAft>
                  <a:spcPts val="0"/>
                </a:spcAft>
                <a:defRPr/>
              </a:pPr>
              <a:r>
                <a:rPr lang="en-US" sz="1100" b="1" dirty="0">
                  <a:solidFill>
                    <a:schemeClr val="tx1">
                      <a:lumMod val="75000"/>
                      <a:lumOff val="25000"/>
                    </a:schemeClr>
                  </a:solidFill>
                  <a:latin typeface="Courier New" pitchFamily="49" charset="0"/>
                  <a:cs typeface="Courier New" pitchFamily="49" charset="0"/>
                </a:rPr>
                <a:t>$425</a:t>
              </a:r>
            </a:p>
          </p:txBody>
        </p:sp>
      </p:grpSp>
      <p:grpSp>
        <p:nvGrpSpPr>
          <p:cNvPr id="27653" name="Group 106"/>
          <p:cNvGrpSpPr>
            <a:grpSpLocks/>
          </p:cNvGrpSpPr>
          <p:nvPr/>
        </p:nvGrpSpPr>
        <p:grpSpPr bwMode="auto">
          <a:xfrm>
            <a:off x="188389" y="1184273"/>
            <a:ext cx="3661057" cy="5643568"/>
            <a:chOff x="594371" y="3982251"/>
            <a:chExt cx="11545486" cy="17598761"/>
          </a:xfrm>
        </p:grpSpPr>
        <p:sp>
          <p:nvSpPr>
            <p:cNvPr id="98" name="Rectangle 97"/>
            <p:cNvSpPr/>
            <p:nvPr/>
          </p:nvSpPr>
          <p:spPr>
            <a:xfrm>
              <a:off x="594371" y="6660438"/>
              <a:ext cx="9794750" cy="11232503"/>
            </a:xfrm>
            <a:prstGeom prst="rect">
              <a:avLst/>
            </a:prstGeom>
            <a:solidFill>
              <a:schemeClr val="bg1">
                <a:alpha val="7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cxnSp>
          <p:nvCxnSpPr>
            <p:cNvPr id="63" name="Straight Connector 62"/>
            <p:cNvCxnSpPr/>
            <p:nvPr/>
          </p:nvCxnSpPr>
          <p:spPr>
            <a:xfrm flipV="1">
              <a:off x="4626884" y="12709852"/>
              <a:ext cx="504722" cy="74255"/>
            </a:xfrm>
            <a:prstGeom prst="line">
              <a:avLst/>
            </a:prstGeom>
          </p:spPr>
          <p:style>
            <a:lnRef idx="1">
              <a:schemeClr val="dk1"/>
            </a:lnRef>
            <a:fillRef idx="0">
              <a:schemeClr val="dk1"/>
            </a:fillRef>
            <a:effectRef idx="0">
              <a:schemeClr val="dk1"/>
            </a:effectRef>
            <a:fontRef idx="minor">
              <a:schemeClr val="tx1"/>
            </a:fontRef>
          </p:style>
        </p:cxnSp>
        <p:cxnSp>
          <p:nvCxnSpPr>
            <p:cNvPr id="56" name="Straight Connector 55"/>
            <p:cNvCxnSpPr/>
            <p:nvPr/>
          </p:nvCxnSpPr>
          <p:spPr>
            <a:xfrm>
              <a:off x="4626884" y="10982153"/>
              <a:ext cx="578327" cy="1079192"/>
            </a:xfrm>
            <a:prstGeom prst="line">
              <a:avLst/>
            </a:prstGeom>
          </p:spPr>
          <p:style>
            <a:lnRef idx="1">
              <a:schemeClr val="dk1"/>
            </a:lnRef>
            <a:fillRef idx="0">
              <a:schemeClr val="dk1"/>
            </a:fillRef>
            <a:effectRef idx="0">
              <a:schemeClr val="dk1"/>
            </a:effectRef>
            <a:fontRef idx="minor">
              <a:schemeClr val="tx1"/>
            </a:fontRef>
          </p:style>
        </p:cxnSp>
        <p:cxnSp>
          <p:nvCxnSpPr>
            <p:cNvPr id="65" name="Straight Connector 64"/>
            <p:cNvCxnSpPr/>
            <p:nvPr/>
          </p:nvCxnSpPr>
          <p:spPr>
            <a:xfrm flipV="1">
              <a:off x="4626884" y="13358355"/>
              <a:ext cx="578327" cy="1222755"/>
            </a:xfrm>
            <a:prstGeom prst="line">
              <a:avLst/>
            </a:prstGeom>
          </p:spPr>
          <p:style>
            <a:lnRef idx="1">
              <a:schemeClr val="dk1"/>
            </a:lnRef>
            <a:fillRef idx="0">
              <a:schemeClr val="dk1"/>
            </a:fillRef>
            <a:effectRef idx="0">
              <a:schemeClr val="dk1"/>
            </a:effectRef>
            <a:fontRef idx="minor">
              <a:schemeClr val="tx1"/>
            </a:fontRef>
          </p:style>
        </p:cxnSp>
        <p:cxnSp>
          <p:nvCxnSpPr>
            <p:cNvPr id="70" name="Straight Connector 69"/>
            <p:cNvCxnSpPr/>
            <p:nvPr/>
          </p:nvCxnSpPr>
          <p:spPr>
            <a:xfrm flipV="1">
              <a:off x="4626884" y="13719737"/>
              <a:ext cx="646676" cy="2589068"/>
            </a:xfrm>
            <a:prstGeom prst="line">
              <a:avLst/>
            </a:prstGeom>
          </p:spPr>
          <p:style>
            <a:lnRef idx="1">
              <a:schemeClr val="dk1"/>
            </a:lnRef>
            <a:fillRef idx="0">
              <a:schemeClr val="dk1"/>
            </a:fillRef>
            <a:effectRef idx="0">
              <a:schemeClr val="dk1"/>
            </a:effectRef>
            <a:fontRef idx="minor">
              <a:schemeClr val="tx1"/>
            </a:fontRef>
          </p:style>
        </p:cxnSp>
        <p:cxnSp>
          <p:nvCxnSpPr>
            <p:cNvPr id="49" name="Straight Connector 48"/>
            <p:cNvCxnSpPr>
              <a:stCxn id="27679" idx="3"/>
            </p:cNvCxnSpPr>
            <p:nvPr/>
          </p:nvCxnSpPr>
          <p:spPr>
            <a:xfrm flipH="1" flipV="1">
              <a:off x="4626884" y="12779159"/>
              <a:ext cx="17944" cy="2395"/>
            </a:xfrm>
            <a:prstGeom prst="line">
              <a:avLst/>
            </a:prstGeom>
          </p:spPr>
          <p:style>
            <a:lnRef idx="1">
              <a:schemeClr val="dk1"/>
            </a:lnRef>
            <a:fillRef idx="0">
              <a:schemeClr val="dk1"/>
            </a:fillRef>
            <a:effectRef idx="0">
              <a:schemeClr val="dk1"/>
            </a:effectRef>
            <a:fontRef idx="minor">
              <a:schemeClr val="tx1"/>
            </a:fontRef>
          </p:style>
        </p:cxnSp>
        <p:cxnSp>
          <p:nvCxnSpPr>
            <p:cNvPr id="42" name="Straight Connector 41"/>
            <p:cNvCxnSpPr/>
            <p:nvPr/>
          </p:nvCxnSpPr>
          <p:spPr>
            <a:xfrm>
              <a:off x="5452316" y="8833671"/>
              <a:ext cx="2160837" cy="3816776"/>
            </a:xfrm>
            <a:prstGeom prst="line">
              <a:avLst/>
            </a:prstGeom>
          </p:spPr>
          <p:style>
            <a:lnRef idx="1">
              <a:schemeClr val="dk1"/>
            </a:lnRef>
            <a:fillRef idx="0">
              <a:schemeClr val="dk1"/>
            </a:fillRef>
            <a:effectRef idx="0">
              <a:schemeClr val="dk1"/>
            </a:effectRef>
            <a:fontRef idx="minor">
              <a:schemeClr val="tx1"/>
            </a:fontRef>
          </p:style>
        </p:cxnSp>
        <p:graphicFrame>
          <p:nvGraphicFramePr>
            <p:cNvPr id="27672" name="Chart 12"/>
            <p:cNvGraphicFramePr>
              <a:graphicFrameLocks/>
            </p:cNvGraphicFramePr>
            <p:nvPr/>
          </p:nvGraphicFramePr>
          <p:xfrm>
            <a:off x="858198" y="3982251"/>
            <a:ext cx="11281659" cy="17598761"/>
          </p:xfrm>
          <a:graphic>
            <a:graphicData uri="http://schemas.openxmlformats.org/presentationml/2006/ole">
              <mc:AlternateContent xmlns:mc="http://schemas.openxmlformats.org/markup-compatibility/2006">
                <mc:Choice xmlns:v="urn:schemas-microsoft-com:vml" Requires="v">
                  <p:oleObj spid="_x0000_s3080" r:id="rId6" imgW="3401863" imgH="5645385" progId="Excel.Sheet.8">
                    <p:embed/>
                  </p:oleObj>
                </mc:Choice>
                <mc:Fallback>
                  <p:oleObj r:id="rId6" imgW="3401863" imgH="5645385" progId="Excel.Sheet.8">
                    <p:embed/>
                    <p:pic>
                      <p:nvPicPr>
                        <p:cNvPr id="0" name=""/>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8198" y="3982251"/>
                          <a:ext cx="11281659" cy="1759876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27673" name="Picture 16" descr="us-lgflag.gif (575×30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70435" y="8173280"/>
              <a:ext cx="2741720" cy="14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74" name="Picture 18" descr="https://www.cia.gov/library/publications/the-world-factbook/graphics/flags/large/ja-lgflag.gif"/>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170435" y="12133720"/>
              <a:ext cx="2150480" cy="14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75" name="Picture 20" descr="hk-lgflag.gif (453×30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170435" y="13933920"/>
              <a:ext cx="2160000" cy="14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06" name="Picture 22" descr="ks-lgflag.gif (454×304)"/>
            <p:cNvPicPr>
              <a:picLocks noChangeAspect="1" noChangeArrowheads="1"/>
            </p:cNvPicPr>
            <p:nvPr/>
          </p:nvPicPr>
          <p:blipFill>
            <a:blip r:embed="rId11" cstate="print"/>
            <a:srcRect l="832" t="1243" r="832" b="1243"/>
            <a:stretch>
              <a:fillRect/>
            </a:stretch>
          </p:blipFill>
          <p:spPr bwMode="auto">
            <a:xfrm>
              <a:off x="1172698" y="15734557"/>
              <a:ext cx="2166096" cy="1440574"/>
            </a:xfrm>
            <a:prstGeom prst="rect">
              <a:avLst/>
            </a:prstGeom>
            <a:noFill/>
            <a:ln w="3175">
              <a:solidFill>
                <a:schemeClr val="tx1">
                  <a:lumMod val="65000"/>
                  <a:lumOff val="35000"/>
                </a:schemeClr>
              </a:solidFill>
            </a:ln>
          </p:spPr>
        </p:pic>
        <p:pic>
          <p:nvPicPr>
            <p:cNvPr id="27677" name="Picture 24" descr="ch-lgflag.gif (453×304)"/>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170435" y="10333520"/>
              <a:ext cx="2145800" cy="14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78" name="TextBox 26"/>
            <p:cNvSpPr txBox="1">
              <a:spLocks noChangeArrowheads="1"/>
            </p:cNvSpPr>
            <p:nvPr/>
          </p:nvSpPr>
          <p:spPr bwMode="auto">
            <a:xfrm>
              <a:off x="3511445" y="10573453"/>
              <a:ext cx="1133383" cy="815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1100" b="1"/>
                <a:t>5%</a:t>
              </a:r>
            </a:p>
          </p:txBody>
        </p:sp>
        <p:sp>
          <p:nvSpPr>
            <p:cNvPr id="27679" name="TextBox 28"/>
            <p:cNvSpPr txBox="1">
              <a:spLocks noChangeArrowheads="1"/>
            </p:cNvSpPr>
            <p:nvPr/>
          </p:nvSpPr>
          <p:spPr bwMode="auto">
            <a:xfrm>
              <a:off x="3511445" y="12373655"/>
              <a:ext cx="1133383" cy="815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1100" b="1"/>
                <a:t>4%</a:t>
              </a:r>
            </a:p>
          </p:txBody>
        </p:sp>
        <p:sp>
          <p:nvSpPr>
            <p:cNvPr id="27680" name="TextBox 29"/>
            <p:cNvSpPr txBox="1">
              <a:spLocks noChangeArrowheads="1"/>
            </p:cNvSpPr>
            <p:nvPr/>
          </p:nvSpPr>
          <p:spPr bwMode="auto">
            <a:xfrm>
              <a:off x="3511445" y="14173855"/>
              <a:ext cx="1133383" cy="815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1100" b="1"/>
                <a:t>4%</a:t>
              </a:r>
            </a:p>
          </p:txBody>
        </p:sp>
        <p:sp>
          <p:nvSpPr>
            <p:cNvPr id="27681" name="TextBox 30"/>
            <p:cNvSpPr txBox="1">
              <a:spLocks noChangeArrowheads="1"/>
            </p:cNvSpPr>
            <p:nvPr/>
          </p:nvSpPr>
          <p:spPr bwMode="auto">
            <a:xfrm>
              <a:off x="3511445" y="15908897"/>
              <a:ext cx="1133383" cy="815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1100" b="1"/>
                <a:t>1%</a:t>
              </a:r>
            </a:p>
          </p:txBody>
        </p:sp>
        <p:sp>
          <p:nvSpPr>
            <p:cNvPr id="27682" name="TextBox 31"/>
            <p:cNvSpPr txBox="1">
              <a:spLocks noChangeArrowheads="1"/>
            </p:cNvSpPr>
            <p:nvPr/>
          </p:nvSpPr>
          <p:spPr bwMode="auto">
            <a:xfrm>
              <a:off x="4102154" y="8426603"/>
              <a:ext cx="1360864" cy="815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1100" b="1"/>
                <a:t>86%</a:t>
              </a:r>
            </a:p>
          </p:txBody>
        </p:sp>
        <p:cxnSp>
          <p:nvCxnSpPr>
            <p:cNvPr id="39" name="Straight Connector 38"/>
            <p:cNvCxnSpPr>
              <a:stCxn id="27682" idx="3"/>
            </p:cNvCxnSpPr>
            <p:nvPr/>
          </p:nvCxnSpPr>
          <p:spPr>
            <a:xfrm flipH="1" flipV="1">
              <a:off x="5452318" y="8833672"/>
              <a:ext cx="10700" cy="829"/>
            </a:xfrm>
            <a:prstGeom prst="line">
              <a:avLst/>
            </a:prstGeom>
          </p:spPr>
          <p:style>
            <a:lnRef idx="1">
              <a:schemeClr val="dk1"/>
            </a:lnRef>
            <a:fillRef idx="0">
              <a:schemeClr val="dk1"/>
            </a:fillRef>
            <a:effectRef idx="0">
              <a:schemeClr val="dk1"/>
            </a:effectRef>
            <a:fontRef idx="minor">
              <a:schemeClr val="tx1"/>
            </a:fontRef>
          </p:style>
        </p:cxnSp>
        <p:cxnSp>
          <p:nvCxnSpPr>
            <p:cNvPr id="47" name="Straight Connector 46"/>
            <p:cNvCxnSpPr>
              <a:stCxn id="27678" idx="3"/>
            </p:cNvCxnSpPr>
            <p:nvPr/>
          </p:nvCxnSpPr>
          <p:spPr>
            <a:xfrm flipH="1">
              <a:off x="4626884" y="10981353"/>
              <a:ext cx="17944" cy="801"/>
            </a:xfrm>
            <a:prstGeom prst="line">
              <a:avLst/>
            </a:prstGeom>
          </p:spPr>
          <p:style>
            <a:lnRef idx="1">
              <a:schemeClr val="dk1"/>
            </a:lnRef>
            <a:fillRef idx="0">
              <a:schemeClr val="dk1"/>
            </a:fillRef>
            <a:effectRef idx="0">
              <a:schemeClr val="dk1"/>
            </a:effectRef>
            <a:fontRef idx="minor">
              <a:schemeClr val="tx1"/>
            </a:fontRef>
          </p:style>
        </p:cxnSp>
        <p:cxnSp>
          <p:nvCxnSpPr>
            <p:cNvPr id="51" name="Straight Connector 50"/>
            <p:cNvCxnSpPr>
              <a:stCxn id="27680" idx="3"/>
            </p:cNvCxnSpPr>
            <p:nvPr/>
          </p:nvCxnSpPr>
          <p:spPr>
            <a:xfrm flipH="1" flipV="1">
              <a:off x="4626884" y="14581112"/>
              <a:ext cx="17944" cy="642"/>
            </a:xfrm>
            <a:prstGeom prst="line">
              <a:avLst/>
            </a:prstGeom>
          </p:spPr>
          <p:style>
            <a:lnRef idx="1">
              <a:schemeClr val="dk1"/>
            </a:lnRef>
            <a:fillRef idx="0">
              <a:schemeClr val="dk1"/>
            </a:fillRef>
            <a:effectRef idx="0">
              <a:schemeClr val="dk1"/>
            </a:effectRef>
            <a:fontRef idx="minor">
              <a:schemeClr val="tx1"/>
            </a:fontRef>
          </p:style>
        </p:cxnSp>
        <p:cxnSp>
          <p:nvCxnSpPr>
            <p:cNvPr id="55" name="Straight Connector 54"/>
            <p:cNvCxnSpPr>
              <a:stCxn id="27681" idx="3"/>
            </p:cNvCxnSpPr>
            <p:nvPr/>
          </p:nvCxnSpPr>
          <p:spPr>
            <a:xfrm flipH="1" flipV="1">
              <a:off x="4626884" y="16308810"/>
              <a:ext cx="17944" cy="7986"/>
            </a:xfrm>
            <a:prstGeom prst="line">
              <a:avLst/>
            </a:prstGeom>
          </p:spPr>
          <p:style>
            <a:lnRef idx="1">
              <a:schemeClr val="dk1"/>
            </a:lnRef>
            <a:fillRef idx="0">
              <a:schemeClr val="dk1"/>
            </a:fillRef>
            <a:effectRef idx="0">
              <a:schemeClr val="dk1"/>
            </a:effectRef>
            <a:fontRef idx="minor">
              <a:schemeClr val="tx1"/>
            </a:fontRef>
          </p:style>
        </p:cxnSp>
        <p:sp>
          <p:nvSpPr>
            <p:cNvPr id="27687" name="TextBox 80"/>
            <p:cNvSpPr txBox="1">
              <a:spLocks noChangeArrowheads="1"/>
            </p:cNvSpPr>
            <p:nvPr/>
          </p:nvSpPr>
          <p:spPr bwMode="auto">
            <a:xfrm>
              <a:off x="2412941" y="6703922"/>
              <a:ext cx="6533770" cy="863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1200" b="1">
                  <a:latin typeface="Times New Roman" pitchFamily="18" charset="0"/>
                  <a:cs typeface="Times New Roman" pitchFamily="18" charset="0"/>
                </a:rPr>
                <a:t>Cost Breakdown by Country</a:t>
              </a:r>
            </a:p>
          </p:txBody>
        </p:sp>
      </p:grpSp>
      <p:grpSp>
        <p:nvGrpSpPr>
          <p:cNvPr id="27654" name="Group 103"/>
          <p:cNvGrpSpPr>
            <a:grpSpLocks/>
          </p:cNvGrpSpPr>
          <p:nvPr/>
        </p:nvGrpSpPr>
        <p:grpSpPr bwMode="auto">
          <a:xfrm>
            <a:off x="6308499" y="792161"/>
            <a:ext cx="3501008" cy="5643566"/>
            <a:chOff x="19802199" y="2110043"/>
            <a:chExt cx="11041430" cy="17598761"/>
          </a:xfrm>
        </p:grpSpPr>
        <p:sp>
          <p:nvSpPr>
            <p:cNvPr id="103" name="Rectangle 102"/>
            <p:cNvSpPr/>
            <p:nvPr/>
          </p:nvSpPr>
          <p:spPr>
            <a:xfrm>
              <a:off x="19802199" y="6010983"/>
              <a:ext cx="9790093" cy="11232505"/>
            </a:xfrm>
            <a:prstGeom prst="rect">
              <a:avLst/>
            </a:prstGeom>
            <a:solidFill>
              <a:schemeClr val="bg1">
                <a:alpha val="7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7658" name="TextBox 81"/>
            <p:cNvSpPr txBox="1">
              <a:spLocks noChangeArrowheads="1"/>
            </p:cNvSpPr>
            <p:nvPr/>
          </p:nvSpPr>
          <p:spPr bwMode="auto">
            <a:xfrm>
              <a:off x="20293922" y="6055853"/>
              <a:ext cx="9170324" cy="863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1200" b="1">
                  <a:latin typeface="Times New Roman" pitchFamily="18" charset="0"/>
                  <a:cs typeface="Times New Roman" pitchFamily="18" charset="0"/>
                </a:rPr>
                <a:t>Manufacturing Costs and Invisible Assets</a:t>
              </a:r>
            </a:p>
          </p:txBody>
        </p:sp>
        <p:graphicFrame>
          <p:nvGraphicFramePr>
            <p:cNvPr id="27659" name="Chart 10"/>
            <p:cNvGraphicFramePr>
              <a:graphicFrameLocks/>
            </p:cNvGraphicFramePr>
            <p:nvPr/>
          </p:nvGraphicFramePr>
          <p:xfrm>
            <a:off x="20012324" y="2110043"/>
            <a:ext cx="10831305" cy="17598761"/>
          </p:xfrm>
          <a:graphic>
            <a:graphicData uri="http://schemas.openxmlformats.org/presentationml/2006/ole">
              <mc:AlternateContent xmlns:mc="http://schemas.openxmlformats.org/markup-compatibility/2006">
                <mc:Choice xmlns:v="urn:schemas-microsoft-com:vml" Requires="v">
                  <p:oleObj spid="_x0000_s3081" r:id="rId14" imgW="3267739" imgH="5645385" progId="Excel.Sheet.8">
                    <p:embed/>
                  </p:oleObj>
                </mc:Choice>
                <mc:Fallback>
                  <p:oleObj r:id="rId14" imgW="3267739" imgH="5645385" progId="Excel.Sheet.8">
                    <p:embed/>
                    <p:pic>
                      <p:nvPicPr>
                        <p:cNvPr id="0" name=""/>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0012324" y="2110043"/>
                          <a:ext cx="10831305" cy="1759876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89" name="Straight Connector 88"/>
            <p:cNvCxnSpPr/>
            <p:nvPr/>
          </p:nvCxnSpPr>
          <p:spPr>
            <a:xfrm rot="3300000">
              <a:off x="23267426" y="13805422"/>
              <a:ext cx="1618789" cy="0"/>
            </a:xfrm>
            <a:prstGeom prst="line">
              <a:avLst/>
            </a:prstGeom>
          </p:spPr>
          <p:style>
            <a:lnRef idx="1">
              <a:schemeClr val="dk1"/>
            </a:lnRef>
            <a:fillRef idx="0">
              <a:schemeClr val="dk1"/>
            </a:fillRef>
            <a:effectRef idx="0">
              <a:schemeClr val="dk1"/>
            </a:effectRef>
            <a:fontRef idx="minor">
              <a:schemeClr val="tx1"/>
            </a:fontRef>
          </p:style>
        </p:cxnSp>
        <p:cxnSp>
          <p:nvCxnSpPr>
            <p:cNvPr id="90" name="Straight Connector 89"/>
            <p:cNvCxnSpPr/>
            <p:nvPr/>
          </p:nvCxnSpPr>
          <p:spPr>
            <a:xfrm rot="18300000" flipH="1">
              <a:off x="20154790" y="13810371"/>
              <a:ext cx="1618786" cy="0"/>
            </a:xfrm>
            <a:prstGeom prst="line">
              <a:avLst/>
            </a:prstGeom>
          </p:spPr>
          <p:style>
            <a:lnRef idx="1">
              <a:schemeClr val="dk1"/>
            </a:lnRef>
            <a:fillRef idx="0">
              <a:schemeClr val="dk1"/>
            </a:fillRef>
            <a:effectRef idx="0">
              <a:schemeClr val="dk1"/>
            </a:effectRef>
            <a:fontRef idx="minor">
              <a:schemeClr val="tx1"/>
            </a:fontRef>
          </p:style>
        </p:cxnSp>
        <p:sp>
          <p:nvSpPr>
            <p:cNvPr id="27662" name="TextBox 90"/>
            <p:cNvSpPr txBox="1">
              <a:spLocks noChangeArrowheads="1"/>
            </p:cNvSpPr>
            <p:nvPr/>
          </p:nvSpPr>
          <p:spPr bwMode="auto">
            <a:xfrm>
              <a:off x="25509142" y="7813082"/>
              <a:ext cx="3572438" cy="863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1200" b="1"/>
                <a:t>Manufacturing</a:t>
              </a:r>
            </a:p>
          </p:txBody>
        </p:sp>
        <p:sp>
          <p:nvSpPr>
            <p:cNvPr id="27663" name="TextBox 91"/>
            <p:cNvSpPr txBox="1">
              <a:spLocks noChangeArrowheads="1"/>
            </p:cNvSpPr>
            <p:nvPr/>
          </p:nvSpPr>
          <p:spPr bwMode="auto">
            <a:xfrm>
              <a:off x="20468581" y="14901082"/>
              <a:ext cx="6563089" cy="2188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lnSpc>
                  <a:spcPct val="110000"/>
                </a:lnSpc>
                <a:buFont typeface="Arial" charset="0"/>
                <a:buChar char="•"/>
              </a:pPr>
              <a:r>
                <a:rPr lang="en-US" sz="900"/>
                <a:t>  Services (retail, logistics, banking, etc.)</a:t>
              </a:r>
            </a:p>
            <a:p>
              <a:pPr eaLnBrk="1" hangingPunct="1">
                <a:lnSpc>
                  <a:spcPct val="110000"/>
                </a:lnSpc>
                <a:buFont typeface="Arial" charset="0"/>
                <a:buChar char="•"/>
              </a:pPr>
              <a:r>
                <a:rPr lang="en-US" sz="900"/>
                <a:t>  Intellectual Property</a:t>
              </a:r>
            </a:p>
            <a:p>
              <a:pPr eaLnBrk="1" hangingPunct="1">
                <a:lnSpc>
                  <a:spcPct val="110000"/>
                </a:lnSpc>
                <a:buFont typeface="Arial" charset="0"/>
                <a:buChar char="•"/>
              </a:pPr>
              <a:r>
                <a:rPr lang="en-US" sz="900"/>
                <a:t>  Profits</a:t>
              </a:r>
            </a:p>
            <a:p>
              <a:pPr eaLnBrk="1" hangingPunct="1">
                <a:lnSpc>
                  <a:spcPct val="110000"/>
                </a:lnSpc>
                <a:buFont typeface="Arial" charset="0"/>
                <a:buChar char="•"/>
              </a:pPr>
              <a:r>
                <a:rPr lang="en-US" sz="900"/>
                <a:t>  Other Unknowns</a:t>
              </a:r>
            </a:p>
          </p:txBody>
        </p:sp>
        <p:sp>
          <p:nvSpPr>
            <p:cNvPr id="27664" name="TextBox 92"/>
            <p:cNvSpPr txBox="1">
              <a:spLocks noChangeArrowheads="1"/>
            </p:cNvSpPr>
            <p:nvPr/>
          </p:nvSpPr>
          <p:spPr bwMode="auto">
            <a:xfrm>
              <a:off x="20789268" y="14287108"/>
              <a:ext cx="3646048" cy="863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1200" b="1"/>
                <a:t>Invisible Assets</a:t>
              </a:r>
            </a:p>
          </p:txBody>
        </p:sp>
      </p:grpSp>
      <p:sp>
        <p:nvSpPr>
          <p:cNvPr id="27655" name="TextBox 107"/>
          <p:cNvSpPr txBox="1">
            <a:spLocks noChangeArrowheads="1"/>
          </p:cNvSpPr>
          <p:nvPr/>
        </p:nvSpPr>
        <p:spPr bwMode="auto">
          <a:xfrm>
            <a:off x="7577201" y="3478213"/>
            <a:ext cx="294436" cy="259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8319" tIns="14159" rIns="28319" bIns="14159">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1500" b="1"/>
              <a:t>9%</a:t>
            </a:r>
          </a:p>
        </p:txBody>
      </p:sp>
      <p:sp>
        <p:nvSpPr>
          <p:cNvPr id="27656" name="TextBox 108"/>
          <p:cNvSpPr txBox="1">
            <a:spLocks noChangeArrowheads="1"/>
          </p:cNvSpPr>
          <p:nvPr/>
        </p:nvSpPr>
        <p:spPr bwMode="auto">
          <a:xfrm>
            <a:off x="6970357" y="4160838"/>
            <a:ext cx="392219" cy="259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8319" tIns="14159" rIns="28319" bIns="14159">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1500" b="1"/>
              <a:t>91%</a:t>
            </a:r>
          </a:p>
        </p:txBody>
      </p:sp>
    </p:spTree>
    <p:extLst>
      <p:ext uri="{BB962C8B-B14F-4D97-AF65-F5344CB8AC3E}">
        <p14:creationId xmlns:p14="http://schemas.microsoft.com/office/powerpoint/2010/main" val="41421749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602788" cy="688885"/>
          </a:xfrm>
          <a:solidFill>
            <a:srgbClr val="A69D61"/>
          </a:solidFill>
        </p:spPr>
        <p:style>
          <a:lnRef idx="2">
            <a:schemeClr val="accent2"/>
          </a:lnRef>
          <a:fillRef idx="1">
            <a:schemeClr val="lt1"/>
          </a:fillRef>
          <a:effectRef idx="0">
            <a:schemeClr val="accent2"/>
          </a:effectRef>
          <a:fontRef idx="minor">
            <a:schemeClr val="dk1"/>
          </a:fontRef>
        </p:style>
        <p:txBody>
          <a:bodyPr>
            <a:normAutofit/>
          </a:bodyPr>
          <a:lstStyle/>
          <a:p>
            <a:pPr>
              <a:defRPr/>
            </a:pPr>
            <a:r>
              <a:rPr lang="en-GB" sz="36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Boeing 787 Dreamliner</a:t>
            </a:r>
            <a:r>
              <a:rPr lang="en-GB" sz="3600" dirty="0" smtClean="0">
                <a:solidFill>
                  <a:schemeClr val="bg1"/>
                </a:solidFill>
              </a:rPr>
              <a:t> </a:t>
            </a:r>
            <a:r>
              <a:rPr lang="en-GB" sz="2400" dirty="0" smtClean="0">
                <a:solidFill>
                  <a:schemeClr val="bg1"/>
                </a:solidFill>
              </a:rPr>
              <a:t> </a:t>
            </a:r>
            <a:endParaRPr lang="en-GB" sz="2400" dirty="0">
              <a:solidFill>
                <a:schemeClr val="bg1"/>
              </a:solidFill>
            </a:endParaRPr>
          </a:p>
        </p:txBody>
      </p:sp>
      <p:pic>
        <p:nvPicPr>
          <p:cNvPr id="2457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3465" y="688975"/>
            <a:ext cx="8960936" cy="6053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rot="19832319">
            <a:off x="2287331" y="2609851"/>
            <a:ext cx="5083143" cy="989013"/>
          </a:xfrm>
          <a:prstGeom prst="rect">
            <a:avLst/>
          </a:prstGeom>
          <a:gradFill>
            <a:gsLst>
              <a:gs pos="0">
                <a:schemeClr val="bg1">
                  <a:alpha val="2000"/>
                </a:schemeClr>
              </a:gs>
              <a:gs pos="97000">
                <a:schemeClr val="accent1">
                  <a:tint val="44500"/>
                  <a:satMod val="160000"/>
                </a:schemeClr>
              </a:gs>
              <a:gs pos="100000">
                <a:schemeClr val="accent1">
                  <a:tint val="23500"/>
                  <a:satMod val="1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4000" dirty="0">
                <a:solidFill>
                  <a:srgbClr val="FF0000"/>
                </a:solidFill>
              </a:rPr>
              <a:t>Made in the world</a:t>
            </a:r>
          </a:p>
        </p:txBody>
      </p:sp>
      <p:sp>
        <p:nvSpPr>
          <p:cNvPr id="24581" name="TextBox 2"/>
          <p:cNvSpPr txBox="1">
            <a:spLocks noChangeArrowheads="1"/>
          </p:cNvSpPr>
          <p:nvPr/>
        </p:nvSpPr>
        <p:spPr bwMode="auto">
          <a:xfrm>
            <a:off x="6086768" y="6443664"/>
            <a:ext cx="347934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GB"/>
              <a:t>Source: Meng &amp; Miroudot, OECD </a:t>
            </a:r>
          </a:p>
        </p:txBody>
      </p:sp>
    </p:spTree>
    <p:extLst>
      <p:ext uri="{BB962C8B-B14F-4D97-AF65-F5344CB8AC3E}">
        <p14:creationId xmlns:p14="http://schemas.microsoft.com/office/powerpoint/2010/main" val="93010877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re 1"/>
          <p:cNvSpPr>
            <a:spLocks noGrp="1"/>
          </p:cNvSpPr>
          <p:nvPr>
            <p:ph type="title"/>
          </p:nvPr>
        </p:nvSpPr>
        <p:spPr>
          <a:xfrm>
            <a:off x="2532402" y="762000"/>
            <a:ext cx="5760005" cy="914400"/>
          </a:xfrm>
        </p:spPr>
        <p:txBody>
          <a:bodyPr/>
          <a:lstStyle/>
          <a:p>
            <a:pPr eaLnBrk="1" hangingPunct="1"/>
            <a:endParaRPr lang="fr-CA" smtClean="0"/>
          </a:p>
        </p:txBody>
      </p:sp>
      <p:pic>
        <p:nvPicPr>
          <p:cNvPr id="28675" name="Espace réservé du contenu 5" descr="fff46.jpg"/>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793564" y="444500"/>
            <a:ext cx="6881998" cy="6153150"/>
          </a:xfrm>
        </p:spPr>
      </p:pic>
    </p:spTree>
    <p:extLst>
      <p:ext uri="{BB962C8B-B14F-4D97-AF65-F5344CB8AC3E}">
        <p14:creationId xmlns:p14="http://schemas.microsoft.com/office/powerpoint/2010/main" val="9100125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80140" y="404814"/>
            <a:ext cx="8642509" cy="1152525"/>
          </a:xfrm>
        </p:spPr>
        <p:txBody>
          <a:bodyPr>
            <a:noAutofit/>
          </a:bodyPr>
          <a:lstStyle/>
          <a:p>
            <a:pPr algn="ctr" eaLnBrk="1" hangingPunct="1"/>
            <a:r>
              <a:rPr lang="en-GB" sz="2800" dirty="0" err="1" smtClean="0">
                <a:solidFill>
                  <a:srgbClr val="FF0000"/>
                </a:solidFill>
              </a:rPr>
              <a:t>Sectoral</a:t>
            </a:r>
            <a:r>
              <a:rPr lang="en-GB" sz="2800" dirty="0" smtClean="0">
                <a:solidFill>
                  <a:srgbClr val="FF0000"/>
                </a:solidFill>
              </a:rPr>
              <a:t> contribution to total trade, </a:t>
            </a:r>
            <a:br>
              <a:rPr lang="en-GB" sz="2800" dirty="0" smtClean="0">
                <a:solidFill>
                  <a:srgbClr val="FF0000"/>
                </a:solidFill>
              </a:rPr>
            </a:br>
            <a:r>
              <a:rPr lang="en-GB" sz="2800" dirty="0" smtClean="0">
                <a:solidFill>
                  <a:srgbClr val="FF0000"/>
                </a:solidFill>
              </a:rPr>
              <a:t>gross and value-added measures (2008)</a:t>
            </a:r>
            <a:br>
              <a:rPr lang="en-GB" sz="2800" dirty="0" smtClean="0">
                <a:solidFill>
                  <a:srgbClr val="FF0000"/>
                </a:solidFill>
              </a:rPr>
            </a:br>
            <a:r>
              <a:rPr lang="en-GB" sz="1800" dirty="0" smtClean="0">
                <a:solidFill>
                  <a:srgbClr val="FF0000"/>
                </a:solidFill>
              </a:rPr>
              <a:t>(Source: WTO Secretariat estimates based on OECD-WTO data)</a:t>
            </a:r>
            <a:br>
              <a:rPr lang="en-GB" sz="1800" dirty="0" smtClean="0">
                <a:solidFill>
                  <a:srgbClr val="FF0000"/>
                </a:solidFill>
              </a:rPr>
            </a:br>
            <a:endParaRPr lang="en-GB" sz="3600" dirty="0" smtClean="0">
              <a:solidFill>
                <a:srgbClr val="FF0000"/>
              </a:solidFill>
            </a:endParaRPr>
          </a:p>
        </p:txBody>
      </p:sp>
      <p:pic>
        <p:nvPicPr>
          <p:cNvPr id="18435"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339761" y="1628800"/>
            <a:ext cx="13309203" cy="4536644"/>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185431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124" y="385763"/>
            <a:ext cx="9752912" cy="758825"/>
          </a:xfrm>
        </p:spPr>
        <p:txBody>
          <a:bodyPr/>
          <a:lstStyle/>
          <a:p>
            <a:pPr algn="ctr"/>
            <a:r>
              <a:rPr lang="en-GB" sz="2800" dirty="0" smtClean="0">
                <a:solidFill>
                  <a:srgbClr val="FF0000"/>
                </a:solidFill>
              </a:rPr>
              <a:t>The share </a:t>
            </a:r>
            <a:r>
              <a:rPr lang="en-GB" sz="2800" dirty="0">
                <a:solidFill>
                  <a:srgbClr val="FF0000"/>
                </a:solidFill>
              </a:rPr>
              <a:t>of </a:t>
            </a:r>
            <a:r>
              <a:rPr lang="en-GB" sz="2800" dirty="0" smtClean="0">
                <a:solidFill>
                  <a:srgbClr val="FF0000"/>
                </a:solidFill>
              </a:rPr>
              <a:t>services in total </a:t>
            </a:r>
            <a:r>
              <a:rPr lang="en-GB" sz="2800" dirty="0">
                <a:solidFill>
                  <a:srgbClr val="FF0000"/>
                </a:solidFill>
              </a:rPr>
              <a:t>value added in </a:t>
            </a:r>
            <a:r>
              <a:rPr lang="en-GB" sz="2800" dirty="0" smtClean="0">
                <a:solidFill>
                  <a:srgbClr val="FF0000"/>
                </a:solidFill>
              </a:rPr>
              <a:t>exports</a:t>
            </a:r>
            <a:endParaRPr lang="en-GB" sz="2800" dirty="0">
              <a:solidFill>
                <a:srgbClr val="FF0000"/>
              </a:solidFill>
            </a:endParaRPr>
          </a:p>
        </p:txBody>
      </p:sp>
      <p:pic>
        <p:nvPicPr>
          <p:cNvPr id="4" name="Content Placeholder 5"/>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0" y="955344"/>
            <a:ext cx="9602788" cy="5718411"/>
          </a:xfrm>
          <a:prstGeom prst="rect">
            <a:avLst/>
          </a:prstGeom>
          <a:noFill/>
          <a:ln>
            <a:noFill/>
          </a:ln>
          <a:extLst/>
        </p:spPr>
      </p:pic>
    </p:spTree>
    <p:extLst>
      <p:ext uri="{BB962C8B-B14F-4D97-AF65-F5344CB8AC3E}">
        <p14:creationId xmlns:p14="http://schemas.microsoft.com/office/powerpoint/2010/main" val="24302562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898525" y="3084393"/>
            <a:ext cx="8237537" cy="996287"/>
          </a:xfrm>
        </p:spPr>
        <p:txBody>
          <a:bodyPr/>
          <a:lstStyle/>
          <a:p>
            <a:pPr algn="ctr"/>
            <a:r>
              <a:rPr lang="en-GB" sz="3600" dirty="0" smtClean="0">
                <a:solidFill>
                  <a:srgbClr val="FF0000"/>
                </a:solidFill>
              </a:rPr>
              <a:t>The Role of Services in Value Chains</a:t>
            </a:r>
            <a:endParaRPr lang="en-GB" sz="3600" dirty="0">
              <a:solidFill>
                <a:srgbClr val="FF0000"/>
              </a:solidFill>
            </a:endParaRPr>
          </a:p>
        </p:txBody>
      </p:sp>
      <p:sp>
        <p:nvSpPr>
          <p:cNvPr id="3" name="投影片編號版面配置區 2"/>
          <p:cNvSpPr>
            <a:spLocks noGrp="1"/>
          </p:cNvSpPr>
          <p:nvPr>
            <p:ph type="sldNum" sz="quarter" idx="12"/>
          </p:nvPr>
        </p:nvSpPr>
        <p:spPr/>
        <p:txBody>
          <a:bodyPr/>
          <a:lstStyle/>
          <a:p>
            <a:fld id="{953DB0D6-DE55-4055-BE68-39FFC5CE80DD}" type="slidenum">
              <a:rPr lang="en-GB" smtClean="0"/>
              <a:pPr/>
              <a:t>16</a:t>
            </a:fld>
            <a:endParaRPr lang="en-GB"/>
          </a:p>
        </p:txBody>
      </p:sp>
    </p:spTree>
    <p:extLst>
      <p:ext uri="{BB962C8B-B14F-4D97-AF65-F5344CB8AC3E}">
        <p14:creationId xmlns:p14="http://schemas.microsoft.com/office/powerpoint/2010/main" val="22703979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9"/>
          <p:cNvGrpSpPr>
            <a:grpSpLocks/>
          </p:cNvGrpSpPr>
          <p:nvPr/>
        </p:nvGrpSpPr>
        <p:grpSpPr bwMode="auto">
          <a:xfrm>
            <a:off x="523875" y="6100202"/>
            <a:ext cx="8669672" cy="378212"/>
            <a:chOff x="279400" y="6280150"/>
            <a:chExt cx="8670007" cy="378598"/>
          </a:xfrm>
        </p:grpSpPr>
        <p:pic>
          <p:nvPicPr>
            <p:cNvPr id="3" name="Picture 2" descr="C:\Users\LeongSzeWah.GAMMA\Desktop\FGIfor presentation.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8338" y="6327775"/>
              <a:ext cx="466725"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C:\Users\LeongSzeWah.GAMMA\Desktop\Glob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9400" y="6280150"/>
              <a:ext cx="3413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7"/>
            <p:cNvSpPr txBox="1"/>
            <p:nvPr/>
          </p:nvSpPr>
          <p:spPr>
            <a:xfrm>
              <a:off x="7109089" y="6520108"/>
              <a:ext cx="1840318" cy="138640"/>
            </a:xfrm>
            <a:prstGeom prst="rect">
              <a:avLst/>
            </a:prstGeom>
            <a:noFill/>
          </p:spPr>
          <p:txBody>
            <a:bodyPr wrap="none" lIns="0" tIns="0" rIns="0" bIns="0">
              <a:spAutoFit/>
            </a:bodyPr>
            <a:lstStyle/>
            <a:p>
              <a:pPr eaLnBrk="1" hangingPunct="1">
                <a:defRPr/>
              </a:pPr>
              <a:r>
                <a:rPr lang="en-US" sz="900" b="1" dirty="0">
                  <a:solidFill>
                    <a:srgbClr val="B20612"/>
                  </a:solidFill>
                  <a:ea typeface="+mn-ea"/>
                  <a:cs typeface="Arial" charset="0"/>
                </a:rPr>
                <a:t>Asian Perspectives </a:t>
              </a:r>
              <a:r>
                <a:rPr lang="en-US" sz="900" b="1" dirty="0">
                  <a:solidFill>
                    <a:schemeClr val="tx1">
                      <a:lumMod val="65000"/>
                      <a:lumOff val="35000"/>
                    </a:schemeClr>
                  </a:solidFill>
                  <a:ea typeface="+mn-ea"/>
                  <a:cs typeface="Arial" charset="0"/>
                </a:rPr>
                <a:t>Global Issues</a:t>
              </a:r>
            </a:p>
          </p:txBody>
        </p:sp>
      </p:grpSp>
      <p:sp>
        <p:nvSpPr>
          <p:cNvPr id="7" name="Text Placeholder 9"/>
          <p:cNvSpPr txBox="1">
            <a:spLocks/>
          </p:cNvSpPr>
          <p:nvPr/>
        </p:nvSpPr>
        <p:spPr>
          <a:xfrm>
            <a:off x="898525" y="309966"/>
            <a:ext cx="8237537" cy="867905"/>
          </a:xfrm>
          <a:prstGeom prst="rect">
            <a:avLst/>
          </a:prstGeom>
        </p:spPr>
        <p:txBody>
          <a:bodyPr/>
          <a:lstStyle>
            <a:lvl1pPr marL="174625" indent="-174625" algn="l" rtl="0" eaLnBrk="0" fontAlgn="base" hangingPunct="0">
              <a:spcBef>
                <a:spcPct val="60000"/>
              </a:spcBef>
              <a:spcAft>
                <a:spcPct val="0"/>
              </a:spcAft>
              <a:buChar char="•"/>
              <a:defRPr sz="1600">
                <a:solidFill>
                  <a:schemeClr val="tx1"/>
                </a:solidFill>
                <a:latin typeface="+mn-lt"/>
                <a:ea typeface="+mn-ea"/>
                <a:cs typeface="+mn-cs"/>
                <a:sym typeface="Arial" charset="0"/>
              </a:defRPr>
            </a:lvl1pPr>
            <a:lvl2pPr marL="342900" indent="-166688" algn="l" rtl="0" eaLnBrk="0" fontAlgn="base" hangingPunct="0">
              <a:spcBef>
                <a:spcPct val="20000"/>
              </a:spcBef>
              <a:spcAft>
                <a:spcPct val="0"/>
              </a:spcAft>
              <a:buFont typeface="Arial" charset="0"/>
              <a:buChar char="–"/>
              <a:defRPr sz="1600">
                <a:solidFill>
                  <a:schemeClr val="tx1"/>
                </a:solidFill>
                <a:latin typeface="+mn-lt"/>
                <a:cs typeface="+mn-cs"/>
                <a:sym typeface="Arial" charset="0"/>
              </a:defRPr>
            </a:lvl2pPr>
            <a:lvl3pPr marL="515938" indent="-171450" algn="l" rtl="0" eaLnBrk="0" fontAlgn="base" hangingPunct="0">
              <a:spcBef>
                <a:spcPct val="20000"/>
              </a:spcBef>
              <a:spcAft>
                <a:spcPct val="0"/>
              </a:spcAft>
              <a:buFont typeface="Arial" charset="0"/>
              <a:buChar char="-"/>
              <a:defRPr sz="1600">
                <a:solidFill>
                  <a:schemeClr val="tx1"/>
                </a:solidFill>
                <a:latin typeface="+mn-lt"/>
                <a:cs typeface="+mn-cs"/>
                <a:sym typeface="Arial" charset="0"/>
              </a:defRPr>
            </a:lvl3pPr>
            <a:lvl4pPr marL="684213" indent="-166688" algn="l" rtl="0" eaLnBrk="0" fontAlgn="base" hangingPunct="0">
              <a:spcBef>
                <a:spcPct val="20000"/>
              </a:spcBef>
              <a:spcAft>
                <a:spcPct val="0"/>
              </a:spcAft>
              <a:buFont typeface="Arial" charset="0"/>
              <a:buChar char="-"/>
              <a:defRPr sz="1600">
                <a:solidFill>
                  <a:schemeClr val="tx1"/>
                </a:solidFill>
                <a:latin typeface="+mn-lt"/>
                <a:cs typeface="+mn-cs"/>
                <a:sym typeface="Arial" charset="0"/>
              </a:defRPr>
            </a:lvl4pPr>
            <a:lvl5pPr marL="858838" indent="-173038" algn="l" rtl="0" eaLnBrk="0" fontAlgn="base" hangingPunct="0">
              <a:spcBef>
                <a:spcPct val="20000"/>
              </a:spcBef>
              <a:spcAft>
                <a:spcPct val="0"/>
              </a:spcAft>
              <a:buFont typeface="Arial" charset="0"/>
              <a:buChar char="-"/>
              <a:defRPr sz="1600">
                <a:solidFill>
                  <a:schemeClr val="tx1"/>
                </a:solidFill>
                <a:latin typeface="+mn-lt"/>
                <a:cs typeface="+mn-cs"/>
                <a:sym typeface="Arial" charset="0"/>
              </a:defRPr>
            </a:lvl5pPr>
            <a:lvl6pPr marL="1316038" indent="-173038" algn="l" rtl="0" eaLnBrk="1" fontAlgn="base" hangingPunct="1">
              <a:spcBef>
                <a:spcPct val="20000"/>
              </a:spcBef>
              <a:spcAft>
                <a:spcPct val="0"/>
              </a:spcAft>
              <a:buFont typeface="Arial" charset="0"/>
              <a:buChar char="-"/>
              <a:defRPr sz="1600">
                <a:solidFill>
                  <a:schemeClr val="tx1"/>
                </a:solidFill>
                <a:latin typeface="+mn-lt"/>
                <a:cs typeface="+mn-cs"/>
              </a:defRPr>
            </a:lvl6pPr>
            <a:lvl7pPr marL="1773238" indent="-173038" algn="l" rtl="0" eaLnBrk="1" fontAlgn="base" hangingPunct="1">
              <a:spcBef>
                <a:spcPct val="20000"/>
              </a:spcBef>
              <a:spcAft>
                <a:spcPct val="0"/>
              </a:spcAft>
              <a:buFont typeface="Arial" charset="0"/>
              <a:buChar char="-"/>
              <a:defRPr sz="1600">
                <a:solidFill>
                  <a:schemeClr val="tx1"/>
                </a:solidFill>
                <a:latin typeface="+mn-lt"/>
                <a:cs typeface="+mn-cs"/>
              </a:defRPr>
            </a:lvl7pPr>
            <a:lvl8pPr marL="2230438" indent="-173038" algn="l" rtl="0" eaLnBrk="1" fontAlgn="base" hangingPunct="1">
              <a:spcBef>
                <a:spcPct val="20000"/>
              </a:spcBef>
              <a:spcAft>
                <a:spcPct val="0"/>
              </a:spcAft>
              <a:buFont typeface="Arial" charset="0"/>
              <a:buChar char="-"/>
              <a:defRPr sz="1600">
                <a:solidFill>
                  <a:schemeClr val="tx1"/>
                </a:solidFill>
                <a:latin typeface="+mn-lt"/>
                <a:cs typeface="+mn-cs"/>
              </a:defRPr>
            </a:lvl8pPr>
            <a:lvl9pPr marL="2687638" indent="-173038" algn="l" rtl="0" eaLnBrk="1" fontAlgn="base" hangingPunct="1">
              <a:spcBef>
                <a:spcPct val="20000"/>
              </a:spcBef>
              <a:spcAft>
                <a:spcPct val="0"/>
              </a:spcAft>
              <a:buFont typeface="Arial" charset="0"/>
              <a:buChar char="-"/>
              <a:defRPr sz="1600">
                <a:solidFill>
                  <a:schemeClr val="tx1"/>
                </a:solidFill>
                <a:latin typeface="+mn-lt"/>
                <a:cs typeface="+mn-cs"/>
              </a:defRPr>
            </a:lvl9pPr>
          </a:lstStyle>
          <a:p>
            <a:pPr marL="0" indent="0" algn="ctr">
              <a:buNone/>
            </a:pPr>
            <a:r>
              <a:rPr lang="en-GB" sz="3600" kern="0" dirty="0" smtClean="0">
                <a:solidFill>
                  <a:srgbClr val="FF0000"/>
                </a:solidFill>
              </a:rPr>
              <a:t>Overview</a:t>
            </a:r>
            <a:endParaRPr lang="en-US" sz="3600" kern="0" dirty="0">
              <a:solidFill>
                <a:srgbClr val="FF0000"/>
              </a:solidFill>
            </a:endParaRPr>
          </a:p>
        </p:txBody>
      </p:sp>
      <p:graphicFrame>
        <p:nvGraphicFramePr>
          <p:cNvPr id="12" name="資料庫圖表 11"/>
          <p:cNvGraphicFramePr/>
          <p:nvPr>
            <p:extLst>
              <p:ext uri="{D42A27DB-BD31-4B8C-83A1-F6EECF244321}">
                <p14:modId xmlns:p14="http://schemas.microsoft.com/office/powerpoint/2010/main" val="2929077699"/>
              </p:ext>
            </p:extLst>
          </p:nvPr>
        </p:nvGraphicFramePr>
        <p:xfrm>
          <a:off x="228600" y="1058333"/>
          <a:ext cx="9181648" cy="494873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投影片編號版面配置區 12"/>
          <p:cNvSpPr>
            <a:spLocks noGrp="1"/>
          </p:cNvSpPr>
          <p:nvPr>
            <p:ph type="sldNum" sz="quarter" idx="12"/>
          </p:nvPr>
        </p:nvSpPr>
        <p:spPr>
          <a:xfrm>
            <a:off x="7272696" y="6378784"/>
            <a:ext cx="2240651" cy="365125"/>
          </a:xfrm>
        </p:spPr>
        <p:txBody>
          <a:bodyPr/>
          <a:lstStyle/>
          <a:p>
            <a:fld id="{953DB0D6-DE55-4055-BE68-39FFC5CE80DD}" type="slidenum">
              <a:rPr lang="en-GB" smtClean="0"/>
              <a:pPr/>
              <a:t>17</a:t>
            </a:fld>
            <a:endParaRPr lang="en-GB" dirty="0"/>
          </a:p>
        </p:txBody>
      </p:sp>
    </p:spTree>
    <p:extLst>
      <p:ext uri="{BB962C8B-B14F-4D97-AF65-F5344CB8AC3E}">
        <p14:creationId xmlns:p14="http://schemas.microsoft.com/office/powerpoint/2010/main" val="2096045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9"/>
          <p:cNvGrpSpPr>
            <a:grpSpLocks/>
          </p:cNvGrpSpPr>
          <p:nvPr/>
        </p:nvGrpSpPr>
        <p:grpSpPr bwMode="auto">
          <a:xfrm>
            <a:off x="523875" y="6100202"/>
            <a:ext cx="8669672" cy="378212"/>
            <a:chOff x="279400" y="6280150"/>
            <a:chExt cx="8670007" cy="378598"/>
          </a:xfrm>
        </p:grpSpPr>
        <p:pic>
          <p:nvPicPr>
            <p:cNvPr id="3" name="Picture 2" descr="C:\Users\LeongSzeWah.GAMMA\Desktop\FGIfor presentation.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8338" y="6327775"/>
              <a:ext cx="466725"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C:\Users\LeongSzeWah.GAMMA\Desktop\Glob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9400" y="6280150"/>
              <a:ext cx="3413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7"/>
            <p:cNvSpPr txBox="1"/>
            <p:nvPr/>
          </p:nvSpPr>
          <p:spPr>
            <a:xfrm>
              <a:off x="7109089" y="6520108"/>
              <a:ext cx="1840318" cy="138640"/>
            </a:xfrm>
            <a:prstGeom prst="rect">
              <a:avLst/>
            </a:prstGeom>
            <a:noFill/>
          </p:spPr>
          <p:txBody>
            <a:bodyPr wrap="none" lIns="0" tIns="0" rIns="0" bIns="0">
              <a:spAutoFit/>
            </a:bodyPr>
            <a:lstStyle/>
            <a:p>
              <a:pPr eaLnBrk="1" hangingPunct="1">
                <a:defRPr/>
              </a:pPr>
              <a:r>
                <a:rPr lang="en-US" sz="900" b="1" dirty="0">
                  <a:solidFill>
                    <a:srgbClr val="B20612"/>
                  </a:solidFill>
                  <a:ea typeface="+mn-ea"/>
                  <a:cs typeface="Arial" charset="0"/>
                </a:rPr>
                <a:t>Asian Perspectives </a:t>
              </a:r>
              <a:r>
                <a:rPr lang="en-US" sz="900" b="1" dirty="0">
                  <a:solidFill>
                    <a:schemeClr val="tx1">
                      <a:lumMod val="65000"/>
                      <a:lumOff val="35000"/>
                    </a:schemeClr>
                  </a:solidFill>
                  <a:ea typeface="+mn-ea"/>
                  <a:cs typeface="Arial" charset="0"/>
                </a:rPr>
                <a:t>Global Issues</a:t>
              </a:r>
            </a:p>
          </p:txBody>
        </p:sp>
      </p:grpSp>
      <p:sp>
        <p:nvSpPr>
          <p:cNvPr id="7" name="Text Placeholder 9"/>
          <p:cNvSpPr txBox="1">
            <a:spLocks/>
          </p:cNvSpPr>
          <p:nvPr/>
        </p:nvSpPr>
        <p:spPr>
          <a:xfrm>
            <a:off x="898525" y="309966"/>
            <a:ext cx="8237537" cy="867905"/>
          </a:xfrm>
          <a:prstGeom prst="rect">
            <a:avLst/>
          </a:prstGeom>
        </p:spPr>
        <p:txBody>
          <a:bodyPr/>
          <a:lstStyle>
            <a:lvl1pPr marL="174625" indent="-174625" algn="l" rtl="0" eaLnBrk="0" fontAlgn="base" hangingPunct="0">
              <a:spcBef>
                <a:spcPct val="60000"/>
              </a:spcBef>
              <a:spcAft>
                <a:spcPct val="0"/>
              </a:spcAft>
              <a:buChar char="•"/>
              <a:defRPr sz="1600">
                <a:solidFill>
                  <a:schemeClr val="tx1"/>
                </a:solidFill>
                <a:latin typeface="+mn-lt"/>
                <a:ea typeface="+mn-ea"/>
                <a:cs typeface="+mn-cs"/>
                <a:sym typeface="Arial" charset="0"/>
              </a:defRPr>
            </a:lvl1pPr>
            <a:lvl2pPr marL="342900" indent="-166688" algn="l" rtl="0" eaLnBrk="0" fontAlgn="base" hangingPunct="0">
              <a:spcBef>
                <a:spcPct val="20000"/>
              </a:spcBef>
              <a:spcAft>
                <a:spcPct val="0"/>
              </a:spcAft>
              <a:buFont typeface="Arial" charset="0"/>
              <a:buChar char="–"/>
              <a:defRPr sz="1600">
                <a:solidFill>
                  <a:schemeClr val="tx1"/>
                </a:solidFill>
                <a:latin typeface="+mn-lt"/>
                <a:cs typeface="+mn-cs"/>
                <a:sym typeface="Arial" charset="0"/>
              </a:defRPr>
            </a:lvl2pPr>
            <a:lvl3pPr marL="515938" indent="-171450" algn="l" rtl="0" eaLnBrk="0" fontAlgn="base" hangingPunct="0">
              <a:spcBef>
                <a:spcPct val="20000"/>
              </a:spcBef>
              <a:spcAft>
                <a:spcPct val="0"/>
              </a:spcAft>
              <a:buFont typeface="Arial" charset="0"/>
              <a:buChar char="-"/>
              <a:defRPr sz="1600">
                <a:solidFill>
                  <a:schemeClr val="tx1"/>
                </a:solidFill>
                <a:latin typeface="+mn-lt"/>
                <a:cs typeface="+mn-cs"/>
                <a:sym typeface="Arial" charset="0"/>
              </a:defRPr>
            </a:lvl3pPr>
            <a:lvl4pPr marL="684213" indent="-166688" algn="l" rtl="0" eaLnBrk="0" fontAlgn="base" hangingPunct="0">
              <a:spcBef>
                <a:spcPct val="20000"/>
              </a:spcBef>
              <a:spcAft>
                <a:spcPct val="0"/>
              </a:spcAft>
              <a:buFont typeface="Arial" charset="0"/>
              <a:buChar char="-"/>
              <a:defRPr sz="1600">
                <a:solidFill>
                  <a:schemeClr val="tx1"/>
                </a:solidFill>
                <a:latin typeface="+mn-lt"/>
                <a:cs typeface="+mn-cs"/>
                <a:sym typeface="Arial" charset="0"/>
              </a:defRPr>
            </a:lvl4pPr>
            <a:lvl5pPr marL="858838" indent="-173038" algn="l" rtl="0" eaLnBrk="0" fontAlgn="base" hangingPunct="0">
              <a:spcBef>
                <a:spcPct val="20000"/>
              </a:spcBef>
              <a:spcAft>
                <a:spcPct val="0"/>
              </a:spcAft>
              <a:buFont typeface="Arial" charset="0"/>
              <a:buChar char="-"/>
              <a:defRPr sz="1600">
                <a:solidFill>
                  <a:schemeClr val="tx1"/>
                </a:solidFill>
                <a:latin typeface="+mn-lt"/>
                <a:cs typeface="+mn-cs"/>
                <a:sym typeface="Arial" charset="0"/>
              </a:defRPr>
            </a:lvl5pPr>
            <a:lvl6pPr marL="1316038" indent="-173038" algn="l" rtl="0" eaLnBrk="1" fontAlgn="base" hangingPunct="1">
              <a:spcBef>
                <a:spcPct val="20000"/>
              </a:spcBef>
              <a:spcAft>
                <a:spcPct val="0"/>
              </a:spcAft>
              <a:buFont typeface="Arial" charset="0"/>
              <a:buChar char="-"/>
              <a:defRPr sz="1600">
                <a:solidFill>
                  <a:schemeClr val="tx1"/>
                </a:solidFill>
                <a:latin typeface="+mn-lt"/>
                <a:cs typeface="+mn-cs"/>
              </a:defRPr>
            </a:lvl6pPr>
            <a:lvl7pPr marL="1773238" indent="-173038" algn="l" rtl="0" eaLnBrk="1" fontAlgn="base" hangingPunct="1">
              <a:spcBef>
                <a:spcPct val="20000"/>
              </a:spcBef>
              <a:spcAft>
                <a:spcPct val="0"/>
              </a:spcAft>
              <a:buFont typeface="Arial" charset="0"/>
              <a:buChar char="-"/>
              <a:defRPr sz="1600">
                <a:solidFill>
                  <a:schemeClr val="tx1"/>
                </a:solidFill>
                <a:latin typeface="+mn-lt"/>
                <a:cs typeface="+mn-cs"/>
              </a:defRPr>
            </a:lvl7pPr>
            <a:lvl8pPr marL="2230438" indent="-173038" algn="l" rtl="0" eaLnBrk="1" fontAlgn="base" hangingPunct="1">
              <a:spcBef>
                <a:spcPct val="20000"/>
              </a:spcBef>
              <a:spcAft>
                <a:spcPct val="0"/>
              </a:spcAft>
              <a:buFont typeface="Arial" charset="0"/>
              <a:buChar char="-"/>
              <a:defRPr sz="1600">
                <a:solidFill>
                  <a:schemeClr val="tx1"/>
                </a:solidFill>
                <a:latin typeface="+mn-lt"/>
                <a:cs typeface="+mn-cs"/>
              </a:defRPr>
            </a:lvl8pPr>
            <a:lvl9pPr marL="2687638" indent="-173038" algn="l" rtl="0" eaLnBrk="1" fontAlgn="base" hangingPunct="1">
              <a:spcBef>
                <a:spcPct val="20000"/>
              </a:spcBef>
              <a:spcAft>
                <a:spcPct val="0"/>
              </a:spcAft>
              <a:buFont typeface="Arial" charset="0"/>
              <a:buChar char="-"/>
              <a:defRPr sz="1600">
                <a:solidFill>
                  <a:schemeClr val="tx1"/>
                </a:solidFill>
                <a:latin typeface="+mn-lt"/>
                <a:cs typeface="+mn-cs"/>
              </a:defRPr>
            </a:lvl9pPr>
          </a:lstStyle>
          <a:p>
            <a:pPr marL="0" indent="0" algn="ctr">
              <a:buNone/>
            </a:pPr>
            <a:r>
              <a:rPr lang="en-US" sz="3600" dirty="0" err="1" smtClean="0">
                <a:solidFill>
                  <a:srgbClr val="FF0000"/>
                </a:solidFill>
              </a:rPr>
              <a:t>Servicification</a:t>
            </a:r>
            <a:r>
              <a:rPr lang="en-US" sz="3600" dirty="0" smtClean="0">
                <a:solidFill>
                  <a:srgbClr val="FF0000"/>
                </a:solidFill>
              </a:rPr>
              <a:t>: what is it?</a:t>
            </a:r>
            <a:endParaRPr lang="en-US" sz="3600" kern="0" dirty="0">
              <a:solidFill>
                <a:srgbClr val="FF0000"/>
              </a:solidFill>
            </a:endParaRPr>
          </a:p>
        </p:txBody>
      </p:sp>
      <p:sp>
        <p:nvSpPr>
          <p:cNvPr id="13" name="投影片編號版面配置區 12"/>
          <p:cNvSpPr>
            <a:spLocks noGrp="1"/>
          </p:cNvSpPr>
          <p:nvPr>
            <p:ph type="sldNum" sz="quarter" idx="12"/>
          </p:nvPr>
        </p:nvSpPr>
        <p:spPr>
          <a:xfrm>
            <a:off x="7272696" y="6378784"/>
            <a:ext cx="2240651" cy="365125"/>
          </a:xfrm>
        </p:spPr>
        <p:txBody>
          <a:bodyPr/>
          <a:lstStyle/>
          <a:p>
            <a:fld id="{953DB0D6-DE55-4055-BE68-39FFC5CE80DD}" type="slidenum">
              <a:rPr lang="en-GB" smtClean="0"/>
              <a:pPr/>
              <a:t>18</a:t>
            </a:fld>
            <a:endParaRPr lang="en-GB" dirty="0"/>
          </a:p>
        </p:txBody>
      </p:sp>
      <p:graphicFrame>
        <p:nvGraphicFramePr>
          <p:cNvPr id="11" name="資料庫圖表 9"/>
          <p:cNvGraphicFramePr/>
          <p:nvPr>
            <p:extLst>
              <p:ext uri="{D42A27DB-BD31-4B8C-83A1-F6EECF244321}">
                <p14:modId xmlns:p14="http://schemas.microsoft.com/office/powerpoint/2010/main" val="3599302208"/>
              </p:ext>
            </p:extLst>
          </p:nvPr>
        </p:nvGraphicFramePr>
        <p:xfrm>
          <a:off x="894431" y="1646397"/>
          <a:ext cx="7755774" cy="473555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4" name="文字版面配置區 8"/>
          <p:cNvSpPr txBox="1">
            <a:spLocks/>
          </p:cNvSpPr>
          <p:nvPr/>
        </p:nvSpPr>
        <p:spPr>
          <a:xfrm>
            <a:off x="448558" y="1217003"/>
            <a:ext cx="8686800" cy="4930775"/>
          </a:xfrm>
          <a:prstGeom prst="rect">
            <a:avLst/>
          </a:prstGeom>
        </p:spPr>
        <p:txBody>
          <a:bodyPr/>
          <a:lstStyle/>
          <a:p>
            <a:pPr marL="0" marR="0" lvl="0" indent="0" defTabSz="914400" rtl="0" eaLnBrk="1" fontAlgn="base" latinLnBrk="0" hangingPunct="1">
              <a:lnSpc>
                <a:spcPct val="100000"/>
              </a:lnSpc>
              <a:spcBef>
                <a:spcPct val="0"/>
              </a:spcBef>
              <a:spcAft>
                <a:spcPct val="0"/>
              </a:spcAft>
              <a:buClrTx/>
              <a:buSzTx/>
              <a:buFont typeface="Arial" pitchFamily="34" charset="0"/>
              <a:buChar char="•"/>
              <a:tabLst/>
              <a:defRPr/>
            </a:pPr>
            <a:r>
              <a:rPr kumimoji="0" lang="en-US" altLang="zh-HK" sz="2000" b="0" i="0" u="none" strike="noStrike" kern="1200" cap="none" spc="0" normalizeH="0" baseline="0" noProof="0" dirty="0" smtClean="0">
                <a:ln>
                  <a:noFill/>
                </a:ln>
                <a:solidFill>
                  <a:schemeClr val="tx1"/>
                </a:solidFill>
                <a:effectLst/>
                <a:uLnTx/>
                <a:uFillTx/>
                <a:latin typeface="Arial" charset="0"/>
                <a:ea typeface="+mn-ea"/>
                <a:cs typeface="Arial" charset="0"/>
              </a:rPr>
              <a:t>  Services are becoming increasingly important in all economies </a:t>
            </a:r>
          </a:p>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zh-HK" altLang="en-US" sz="1000" b="0" i="0" u="none" strike="noStrike" kern="1200" cap="none" spc="0" normalizeH="0" baseline="0" noProof="0" dirty="0">
              <a:ln>
                <a:noFill/>
              </a:ln>
              <a:solidFill>
                <a:schemeClr val="tx1"/>
              </a:solidFill>
              <a:effectLst/>
              <a:uLnTx/>
              <a:uFillTx/>
              <a:latin typeface="Arial" charset="0"/>
              <a:ea typeface="+mn-ea"/>
              <a:cs typeface="Arial" charset="0"/>
            </a:endParaRPr>
          </a:p>
        </p:txBody>
      </p:sp>
    </p:spTree>
    <p:extLst>
      <p:ext uri="{BB962C8B-B14F-4D97-AF65-F5344CB8AC3E}">
        <p14:creationId xmlns:p14="http://schemas.microsoft.com/office/powerpoint/2010/main" val="2096045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375" y="618067"/>
            <a:ext cx="8675688" cy="804333"/>
          </a:xfrm>
        </p:spPr>
        <p:txBody>
          <a:bodyPr/>
          <a:lstStyle/>
          <a:p>
            <a:pPr algn="ctr"/>
            <a:r>
              <a:rPr lang="en-US" sz="4000" dirty="0" smtClean="0">
                <a:solidFill>
                  <a:srgbClr val="FF0000"/>
                </a:solidFill>
              </a:rPr>
              <a:t>Overview</a:t>
            </a:r>
            <a:endParaRPr lang="en-GB" sz="4000" dirty="0">
              <a:solidFill>
                <a:srgbClr val="FF0000"/>
              </a:solidFill>
            </a:endParaRPr>
          </a:p>
        </p:txBody>
      </p:sp>
      <p:sp>
        <p:nvSpPr>
          <p:cNvPr id="3" name="Content Placeholder 2"/>
          <p:cNvSpPr>
            <a:spLocks noGrp="1"/>
          </p:cNvSpPr>
          <p:nvPr>
            <p:ph idx="1"/>
          </p:nvPr>
        </p:nvSpPr>
        <p:spPr>
          <a:xfrm>
            <a:off x="480140" y="1600200"/>
            <a:ext cx="8642509" cy="4709120"/>
          </a:xfrm>
        </p:spPr>
        <p:txBody>
          <a:bodyPr/>
          <a:lstStyle/>
          <a:p>
            <a:pPr marL="0" indent="0">
              <a:buNone/>
            </a:pPr>
            <a:endParaRPr lang="en-US" dirty="0" smtClean="0"/>
          </a:p>
          <a:p>
            <a:pPr marL="0" indent="0">
              <a:buNone/>
            </a:pPr>
            <a:endParaRPr lang="en-GB" dirty="0"/>
          </a:p>
        </p:txBody>
      </p:sp>
      <p:sp>
        <p:nvSpPr>
          <p:cNvPr id="6" name="Rounded Rectangle 5"/>
          <p:cNvSpPr/>
          <p:nvPr/>
        </p:nvSpPr>
        <p:spPr>
          <a:xfrm>
            <a:off x="799703" y="1784896"/>
            <a:ext cx="8015816" cy="864096"/>
          </a:xfrm>
          <a:prstGeom prst="round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itchFamily="34" charset="0"/>
              <a:buChar char="•"/>
            </a:pPr>
            <a:r>
              <a:rPr lang="en-GB" sz="2800" dirty="0" smtClean="0"/>
              <a:t>Services in </a:t>
            </a:r>
            <a:r>
              <a:rPr lang="en-GB" sz="2800" dirty="0" err="1" smtClean="0"/>
              <a:t>th</a:t>
            </a:r>
            <a:r>
              <a:rPr lang="en-GB" sz="2800" dirty="0" smtClean="0"/>
              <a:t> </a:t>
            </a:r>
            <a:r>
              <a:rPr lang="en-GB" sz="2800" dirty="0" err="1" smtClean="0"/>
              <a:t>eglobal</a:t>
            </a:r>
            <a:r>
              <a:rPr lang="en-GB" sz="2800" dirty="0" smtClean="0"/>
              <a:t> economy</a:t>
            </a:r>
            <a:endParaRPr lang="en-GB" sz="2800" dirty="0"/>
          </a:p>
        </p:txBody>
      </p:sp>
      <p:sp>
        <p:nvSpPr>
          <p:cNvPr id="7" name="Rounded Rectangle 6"/>
          <p:cNvSpPr/>
          <p:nvPr/>
        </p:nvSpPr>
        <p:spPr>
          <a:xfrm>
            <a:off x="793486" y="2924944"/>
            <a:ext cx="8015816" cy="864096"/>
          </a:xfrm>
          <a:prstGeom prst="roundRect">
            <a:avLst/>
          </a:prstGeom>
          <a:solidFill>
            <a:srgbClr val="A69D61"/>
          </a:solidFill>
          <a:ln>
            <a:solidFill>
              <a:srgbClr val="A69D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itchFamily="34" charset="0"/>
              <a:buChar char="•"/>
            </a:pPr>
            <a:r>
              <a:rPr lang="en-US" sz="2800" dirty="0"/>
              <a:t>Measuring trade in terms of value-added</a:t>
            </a:r>
            <a:endParaRPr lang="en-GB" sz="2800" dirty="0"/>
          </a:p>
        </p:txBody>
      </p:sp>
      <p:sp>
        <p:nvSpPr>
          <p:cNvPr id="11" name="Rounded Rectangle 10"/>
          <p:cNvSpPr/>
          <p:nvPr/>
        </p:nvSpPr>
        <p:spPr>
          <a:xfrm>
            <a:off x="793486" y="4077072"/>
            <a:ext cx="8015816" cy="864096"/>
          </a:xfrm>
          <a:prstGeom prst="roundRect">
            <a:avLst/>
          </a:prstGeom>
          <a:solidFill>
            <a:srgbClr val="808080"/>
          </a:solidFill>
          <a:ln>
            <a:solidFill>
              <a:srgbClr val="8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itchFamily="34" charset="0"/>
              <a:buChar char="•"/>
            </a:pPr>
            <a:r>
              <a:rPr lang="en-US" sz="2800" dirty="0" smtClean="0"/>
              <a:t>How services contribute to value</a:t>
            </a:r>
            <a:endParaRPr lang="en-GB" sz="2800" dirty="0"/>
          </a:p>
        </p:txBody>
      </p:sp>
      <p:sp>
        <p:nvSpPr>
          <p:cNvPr id="12" name="Rounded Rectangle 11"/>
          <p:cNvSpPr/>
          <p:nvPr/>
        </p:nvSpPr>
        <p:spPr>
          <a:xfrm>
            <a:off x="793486" y="5229200"/>
            <a:ext cx="8015816" cy="864096"/>
          </a:xfrm>
          <a:prstGeom prst="roundRect">
            <a:avLst/>
          </a:prstGeom>
          <a:solidFill>
            <a:srgbClr val="DD6262"/>
          </a:solidFill>
          <a:ln>
            <a:solidFill>
              <a:srgbClr val="DD62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itchFamily="34" charset="0"/>
              <a:buChar char="•"/>
            </a:pPr>
            <a:r>
              <a:rPr lang="en-US" sz="2800" dirty="0" smtClean="0"/>
              <a:t>Case study: The journey of a loaf of bread</a:t>
            </a:r>
            <a:endParaRPr lang="en-GB" sz="2800" dirty="0"/>
          </a:p>
        </p:txBody>
      </p:sp>
    </p:spTree>
    <p:extLst>
      <p:ext uri="{BB962C8B-B14F-4D97-AF65-F5344CB8AC3E}">
        <p14:creationId xmlns:p14="http://schemas.microsoft.com/office/powerpoint/2010/main" val="29883176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a:r>
            <a:br>
              <a:rPr lang="en-US" dirty="0" smtClean="0"/>
            </a:br>
            <a:r>
              <a:rPr lang="en-US" sz="3600" dirty="0" smtClean="0"/>
              <a:t>Bundling</a:t>
            </a:r>
            <a:endParaRPr lang="en-US" dirty="0"/>
          </a:p>
        </p:txBody>
      </p:sp>
      <p:graphicFrame>
        <p:nvGraphicFramePr>
          <p:cNvPr id="9" name="Content Placeholder 8"/>
          <p:cNvGraphicFramePr>
            <a:graphicFrameLocks noGrp="1"/>
          </p:cNvGraphicFramePr>
          <p:nvPr>
            <p:ph idx="1"/>
          </p:nvPr>
        </p:nvGraphicFramePr>
        <p:xfrm>
          <a:off x="462948" y="1185808"/>
          <a:ext cx="8689975" cy="49323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fld id="{953DB0D6-DE55-4055-BE68-39FFC5CE80DD}" type="slidenum">
              <a:rPr lang="en-GB" smtClean="0"/>
              <a:pPr/>
              <a:t>19</a:t>
            </a:fld>
            <a:endParaRPr lang="en-GB" dirty="0"/>
          </a:p>
        </p:txBody>
      </p:sp>
      <p:grpSp>
        <p:nvGrpSpPr>
          <p:cNvPr id="5" name="Group 9"/>
          <p:cNvGrpSpPr>
            <a:grpSpLocks/>
          </p:cNvGrpSpPr>
          <p:nvPr/>
        </p:nvGrpSpPr>
        <p:grpSpPr bwMode="auto">
          <a:xfrm>
            <a:off x="523875" y="6100202"/>
            <a:ext cx="8669672" cy="378212"/>
            <a:chOff x="279400" y="6280150"/>
            <a:chExt cx="8670007" cy="378598"/>
          </a:xfrm>
        </p:grpSpPr>
        <p:pic>
          <p:nvPicPr>
            <p:cNvPr id="6" name="Picture 2" descr="C:\Users\LeongSzeWah.GAMMA\Desktop\FGIfor presentation.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8338" y="6327775"/>
              <a:ext cx="466725"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descr="C:\Users\LeongSzeWah.GAMMA\Desktop\Globe.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79400" y="6280150"/>
              <a:ext cx="3413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7109089" y="6520108"/>
              <a:ext cx="1840318" cy="138640"/>
            </a:xfrm>
            <a:prstGeom prst="rect">
              <a:avLst/>
            </a:prstGeom>
            <a:noFill/>
          </p:spPr>
          <p:txBody>
            <a:bodyPr wrap="none" lIns="0" tIns="0" rIns="0" bIns="0">
              <a:spAutoFit/>
            </a:bodyPr>
            <a:lstStyle/>
            <a:p>
              <a:pPr eaLnBrk="1" hangingPunct="1">
                <a:defRPr/>
              </a:pPr>
              <a:r>
                <a:rPr lang="en-US" sz="900" b="1" dirty="0">
                  <a:solidFill>
                    <a:srgbClr val="B20612"/>
                  </a:solidFill>
                  <a:ea typeface="+mn-ea"/>
                  <a:cs typeface="Arial" charset="0"/>
                </a:rPr>
                <a:t>Asian Perspectives </a:t>
              </a:r>
              <a:r>
                <a:rPr lang="en-US" sz="900" b="1" dirty="0">
                  <a:solidFill>
                    <a:schemeClr val="tx1">
                      <a:lumMod val="65000"/>
                      <a:lumOff val="35000"/>
                    </a:schemeClr>
                  </a:solidFill>
                  <a:ea typeface="+mn-ea"/>
                  <a:cs typeface="Arial" charset="0"/>
                </a:rPr>
                <a:t>Global Issues</a:t>
              </a:r>
            </a:p>
          </p:txBody>
        </p:sp>
      </p:gr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a:r>
            <a:br>
              <a:rPr lang="en-US" dirty="0" smtClean="0"/>
            </a:br>
            <a:r>
              <a:rPr lang="en-US" sz="3600" dirty="0" smtClean="0"/>
              <a:t>Outsourcing</a:t>
            </a:r>
            <a:endParaRPr lang="en-US" dirty="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816558851"/>
              </p:ext>
            </p:extLst>
          </p:nvPr>
        </p:nvGraphicFramePr>
        <p:xfrm>
          <a:off x="462948" y="1185809"/>
          <a:ext cx="8689975" cy="46358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fld id="{953DB0D6-DE55-4055-BE68-39FFC5CE80DD}" type="slidenum">
              <a:rPr lang="en-GB" smtClean="0"/>
              <a:pPr/>
              <a:t>20</a:t>
            </a:fld>
            <a:endParaRPr lang="en-GB" dirty="0"/>
          </a:p>
        </p:txBody>
      </p:sp>
      <p:grpSp>
        <p:nvGrpSpPr>
          <p:cNvPr id="3" name="Group 9"/>
          <p:cNvGrpSpPr>
            <a:grpSpLocks/>
          </p:cNvGrpSpPr>
          <p:nvPr/>
        </p:nvGrpSpPr>
        <p:grpSpPr bwMode="auto">
          <a:xfrm>
            <a:off x="523875" y="6100202"/>
            <a:ext cx="8669672" cy="378212"/>
            <a:chOff x="279400" y="6280150"/>
            <a:chExt cx="8670007" cy="378598"/>
          </a:xfrm>
        </p:grpSpPr>
        <p:pic>
          <p:nvPicPr>
            <p:cNvPr id="6" name="Picture 2" descr="C:\Users\LeongSzeWah.GAMMA\Desktop\FGIfor presentation.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8338" y="6327775"/>
              <a:ext cx="466725"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descr="C:\Users\LeongSzeWah.GAMMA\Desktop\Globe.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79400" y="6280150"/>
              <a:ext cx="3413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7109089" y="6520108"/>
              <a:ext cx="1840318" cy="138640"/>
            </a:xfrm>
            <a:prstGeom prst="rect">
              <a:avLst/>
            </a:prstGeom>
            <a:noFill/>
          </p:spPr>
          <p:txBody>
            <a:bodyPr wrap="none" lIns="0" tIns="0" rIns="0" bIns="0">
              <a:spAutoFit/>
            </a:bodyPr>
            <a:lstStyle/>
            <a:p>
              <a:pPr eaLnBrk="1" hangingPunct="1">
                <a:defRPr/>
              </a:pPr>
              <a:r>
                <a:rPr lang="en-US" sz="900" b="1" dirty="0">
                  <a:solidFill>
                    <a:srgbClr val="B20612"/>
                  </a:solidFill>
                  <a:ea typeface="+mn-ea"/>
                  <a:cs typeface="Arial" charset="0"/>
                </a:rPr>
                <a:t>Asian Perspectives </a:t>
              </a:r>
              <a:r>
                <a:rPr lang="en-US" sz="900" b="1" dirty="0">
                  <a:solidFill>
                    <a:schemeClr val="tx1">
                      <a:lumMod val="65000"/>
                      <a:lumOff val="35000"/>
                    </a:schemeClr>
                  </a:solidFill>
                  <a:ea typeface="+mn-ea"/>
                  <a:cs typeface="Arial" charset="0"/>
                </a:rPr>
                <a:t>Global Issues</a:t>
              </a:r>
            </a:p>
          </p:txBody>
        </p:sp>
      </p:gr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Policy and Services in GVCs</a:t>
            </a:r>
            <a:endParaRPr lang="en-US" sz="3600" dirty="0"/>
          </a:p>
        </p:txBody>
      </p:sp>
      <p:sp>
        <p:nvSpPr>
          <p:cNvPr id="4" name="Slide Number Placeholder 3"/>
          <p:cNvSpPr>
            <a:spLocks noGrp="1"/>
          </p:cNvSpPr>
          <p:nvPr>
            <p:ph type="sldNum" sz="quarter" idx="12"/>
          </p:nvPr>
        </p:nvSpPr>
        <p:spPr/>
        <p:txBody>
          <a:bodyPr/>
          <a:lstStyle/>
          <a:p>
            <a:fld id="{953DB0D6-DE55-4055-BE68-39FFC5CE80DD}" type="slidenum">
              <a:rPr lang="en-GB" smtClean="0"/>
              <a:pPr/>
              <a:t>21</a:t>
            </a:fld>
            <a:endParaRPr lang="en-GB" dirty="0"/>
          </a:p>
        </p:txBody>
      </p:sp>
      <p:grpSp>
        <p:nvGrpSpPr>
          <p:cNvPr id="3" name="Group 9"/>
          <p:cNvGrpSpPr>
            <a:grpSpLocks/>
          </p:cNvGrpSpPr>
          <p:nvPr/>
        </p:nvGrpSpPr>
        <p:grpSpPr bwMode="auto">
          <a:xfrm>
            <a:off x="523875" y="6100202"/>
            <a:ext cx="8669672" cy="378212"/>
            <a:chOff x="279400" y="6280150"/>
            <a:chExt cx="8670007" cy="378598"/>
          </a:xfrm>
        </p:grpSpPr>
        <p:pic>
          <p:nvPicPr>
            <p:cNvPr id="6" name="Picture 2" descr="C:\Users\LeongSzeWah.GAMMA\Desktop\FGIfor presentation.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8338" y="6327775"/>
              <a:ext cx="466725"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descr="C:\Users\LeongSzeWah.GAMMA\Desktop\Glob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9400" y="6280150"/>
              <a:ext cx="3413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7109089" y="6520108"/>
              <a:ext cx="1840318" cy="138640"/>
            </a:xfrm>
            <a:prstGeom prst="rect">
              <a:avLst/>
            </a:prstGeom>
            <a:noFill/>
          </p:spPr>
          <p:txBody>
            <a:bodyPr wrap="none" lIns="0" tIns="0" rIns="0" bIns="0">
              <a:spAutoFit/>
            </a:bodyPr>
            <a:lstStyle/>
            <a:p>
              <a:pPr eaLnBrk="1" hangingPunct="1">
                <a:defRPr/>
              </a:pPr>
              <a:r>
                <a:rPr lang="en-US" sz="900" b="1" dirty="0">
                  <a:solidFill>
                    <a:srgbClr val="B20612"/>
                  </a:solidFill>
                  <a:ea typeface="+mn-ea"/>
                  <a:cs typeface="Arial" charset="0"/>
                </a:rPr>
                <a:t>Asian Perspectives </a:t>
              </a:r>
              <a:r>
                <a:rPr lang="en-US" sz="900" b="1" dirty="0">
                  <a:solidFill>
                    <a:schemeClr val="tx1">
                      <a:lumMod val="65000"/>
                      <a:lumOff val="35000"/>
                    </a:schemeClr>
                  </a:solidFill>
                  <a:ea typeface="+mn-ea"/>
                  <a:cs typeface="Arial" charset="0"/>
                </a:rPr>
                <a:t>Global Issues</a:t>
              </a:r>
            </a:p>
          </p:txBody>
        </p:sp>
      </p:grpSp>
      <p:sp>
        <p:nvSpPr>
          <p:cNvPr id="12" name="Content Placeholder 11"/>
          <p:cNvSpPr>
            <a:spLocks noGrp="1"/>
          </p:cNvSpPr>
          <p:nvPr>
            <p:ph idx="1"/>
          </p:nvPr>
        </p:nvSpPr>
        <p:spPr>
          <a:xfrm>
            <a:off x="441926" y="923049"/>
            <a:ext cx="8689976" cy="4932363"/>
          </a:xfrm>
        </p:spPr>
        <p:txBody>
          <a:bodyPr/>
          <a:lstStyle/>
          <a:p>
            <a:r>
              <a:rPr lang="en-US" sz="2400" dirty="0" smtClean="0"/>
              <a:t>Policy intervention on goods vs. policy intervention on services</a:t>
            </a:r>
            <a:endParaRPr lang="en-US" sz="2400" dirty="0"/>
          </a:p>
        </p:txBody>
      </p:sp>
      <p:graphicFrame>
        <p:nvGraphicFramePr>
          <p:cNvPr id="13" name="Diagram 12"/>
          <p:cNvGraphicFramePr/>
          <p:nvPr/>
        </p:nvGraphicFramePr>
        <p:xfrm>
          <a:off x="-270377" y="1392622"/>
          <a:ext cx="6429440" cy="517108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9" name="Cloud Callout 18"/>
          <p:cNvSpPr/>
          <p:nvPr/>
        </p:nvSpPr>
        <p:spPr bwMode="auto">
          <a:xfrm rot="10800000" flipV="1">
            <a:off x="5496910" y="1786758"/>
            <a:ext cx="3906181" cy="3590426"/>
          </a:xfrm>
          <a:prstGeom prst="cloudCallout">
            <a:avLst>
              <a:gd name="adj1" fmla="val 47347"/>
              <a:gd name="adj2" fmla="val 26354"/>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dirty="0" smtClean="0"/>
              <a:t>Because production is international and intermediate products cross frontiers several times, policies have a multiplicative effect on production costs</a:t>
            </a:r>
          </a:p>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2758" y="262759"/>
            <a:ext cx="9140333" cy="965912"/>
          </a:xfrm>
        </p:spPr>
        <p:txBody>
          <a:bodyPr/>
          <a:lstStyle/>
          <a:p>
            <a:pPr algn="ctr"/>
            <a:r>
              <a:rPr lang="en-US" sz="3200" dirty="0" smtClean="0">
                <a:solidFill>
                  <a:srgbClr val="FF0000"/>
                </a:solidFill>
                <a:latin typeface="Calibri" pitchFamily="34" charset="0"/>
              </a:rPr>
              <a:t>Policy as added value, subtracted value and innovation</a:t>
            </a:r>
            <a:endParaRPr lang="en-US" sz="3200" dirty="0">
              <a:solidFill>
                <a:srgbClr val="FF0000"/>
              </a:solidFill>
              <a:latin typeface="Calibri" pitchFamily="34" charset="0"/>
            </a:endParaRPr>
          </a:p>
        </p:txBody>
      </p:sp>
      <p:sp>
        <p:nvSpPr>
          <p:cNvPr id="4" name="Slide Number Placeholder 3"/>
          <p:cNvSpPr>
            <a:spLocks noGrp="1"/>
          </p:cNvSpPr>
          <p:nvPr>
            <p:ph type="sldNum" sz="quarter" idx="12"/>
          </p:nvPr>
        </p:nvSpPr>
        <p:spPr/>
        <p:txBody>
          <a:bodyPr/>
          <a:lstStyle/>
          <a:p>
            <a:fld id="{953DB0D6-DE55-4055-BE68-39FFC5CE80DD}" type="slidenum">
              <a:rPr lang="en-GB" smtClean="0"/>
              <a:pPr/>
              <a:t>22</a:t>
            </a:fld>
            <a:endParaRPr lang="en-GB" dirty="0"/>
          </a:p>
        </p:txBody>
      </p:sp>
      <p:grpSp>
        <p:nvGrpSpPr>
          <p:cNvPr id="3" name="Group 9"/>
          <p:cNvGrpSpPr>
            <a:grpSpLocks/>
          </p:cNvGrpSpPr>
          <p:nvPr/>
        </p:nvGrpSpPr>
        <p:grpSpPr bwMode="auto">
          <a:xfrm>
            <a:off x="523875" y="6100202"/>
            <a:ext cx="8669672" cy="378212"/>
            <a:chOff x="279400" y="6280150"/>
            <a:chExt cx="8670007" cy="378598"/>
          </a:xfrm>
        </p:grpSpPr>
        <p:pic>
          <p:nvPicPr>
            <p:cNvPr id="6" name="Picture 2" descr="C:\Users\LeongSzeWah.GAMMA\Desktop\FGIfor presentation.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8338" y="6327775"/>
              <a:ext cx="466725"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descr="C:\Users\LeongSzeWah.GAMMA\Desktop\Glob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9400" y="6280150"/>
              <a:ext cx="3413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7109089" y="6520108"/>
              <a:ext cx="1840318" cy="138640"/>
            </a:xfrm>
            <a:prstGeom prst="rect">
              <a:avLst/>
            </a:prstGeom>
            <a:noFill/>
          </p:spPr>
          <p:txBody>
            <a:bodyPr wrap="none" lIns="0" tIns="0" rIns="0" bIns="0">
              <a:spAutoFit/>
            </a:bodyPr>
            <a:lstStyle/>
            <a:p>
              <a:pPr eaLnBrk="1" hangingPunct="1">
                <a:defRPr/>
              </a:pPr>
              <a:r>
                <a:rPr lang="en-US" sz="900" b="1" dirty="0">
                  <a:solidFill>
                    <a:srgbClr val="B20612"/>
                  </a:solidFill>
                  <a:ea typeface="+mn-ea"/>
                  <a:cs typeface="Arial" charset="0"/>
                </a:rPr>
                <a:t>Asian Perspectives </a:t>
              </a:r>
              <a:r>
                <a:rPr lang="en-US" sz="900" b="1" dirty="0">
                  <a:solidFill>
                    <a:schemeClr val="tx1">
                      <a:lumMod val="65000"/>
                      <a:lumOff val="35000"/>
                    </a:schemeClr>
                  </a:solidFill>
                  <a:ea typeface="+mn-ea"/>
                  <a:cs typeface="Arial" charset="0"/>
                </a:rPr>
                <a:t>Global Issues</a:t>
              </a:r>
            </a:p>
          </p:txBody>
        </p:sp>
      </p:grpSp>
      <p:grpSp>
        <p:nvGrpSpPr>
          <p:cNvPr id="14" name="Group 61"/>
          <p:cNvGrpSpPr>
            <a:grpSpLocks/>
          </p:cNvGrpSpPr>
          <p:nvPr/>
        </p:nvGrpSpPr>
        <p:grpSpPr bwMode="auto">
          <a:xfrm>
            <a:off x="0" y="788276"/>
            <a:ext cx="9432739" cy="5451476"/>
            <a:chOff x="0" y="914400"/>
            <a:chExt cx="8981508" cy="5451654"/>
          </a:xfrm>
        </p:grpSpPr>
        <p:grpSp>
          <p:nvGrpSpPr>
            <p:cNvPr id="15" name="Group 36"/>
            <p:cNvGrpSpPr>
              <a:grpSpLocks/>
            </p:cNvGrpSpPr>
            <p:nvPr/>
          </p:nvGrpSpPr>
          <p:grpSpPr bwMode="auto">
            <a:xfrm>
              <a:off x="0" y="914400"/>
              <a:ext cx="6346980" cy="4499405"/>
              <a:chOff x="113205" y="796485"/>
              <a:chExt cx="6162620" cy="4499405"/>
            </a:xfrm>
          </p:grpSpPr>
          <p:sp>
            <p:nvSpPr>
              <p:cNvPr id="22" name="Freeform 21"/>
              <p:cNvSpPr/>
              <p:nvPr/>
            </p:nvSpPr>
            <p:spPr>
              <a:xfrm>
                <a:off x="4034249" y="2720598"/>
                <a:ext cx="1237657" cy="387363"/>
              </a:xfrm>
              <a:custGeom>
                <a:avLst/>
                <a:gdLst/>
                <a:ahLst/>
                <a:cxnLst/>
                <a:rect l="0" t="0" r="0" b="0"/>
                <a:pathLst>
                  <a:path>
                    <a:moveTo>
                      <a:pt x="0" y="0"/>
                    </a:moveTo>
                    <a:lnTo>
                      <a:pt x="0" y="283600"/>
                    </a:lnTo>
                    <a:lnTo>
                      <a:pt x="1236975" y="283600"/>
                    </a:lnTo>
                    <a:lnTo>
                      <a:pt x="1236975" y="387087"/>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3" name="Freeform 22"/>
              <p:cNvSpPr/>
              <p:nvPr/>
            </p:nvSpPr>
            <p:spPr>
              <a:xfrm>
                <a:off x="3107933" y="2720598"/>
                <a:ext cx="926315" cy="393713"/>
              </a:xfrm>
              <a:custGeom>
                <a:avLst/>
                <a:gdLst/>
                <a:ahLst/>
                <a:cxnLst/>
                <a:rect l="0" t="0" r="0" b="0"/>
                <a:pathLst>
                  <a:path>
                    <a:moveTo>
                      <a:pt x="927415" y="0"/>
                    </a:moveTo>
                    <a:lnTo>
                      <a:pt x="927415" y="289438"/>
                    </a:lnTo>
                    <a:lnTo>
                      <a:pt x="0" y="289438"/>
                    </a:lnTo>
                    <a:lnTo>
                      <a:pt x="0" y="392925"/>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4" name="Freeform 23"/>
              <p:cNvSpPr/>
              <p:nvPr/>
            </p:nvSpPr>
            <p:spPr>
              <a:xfrm>
                <a:off x="985576" y="2709485"/>
                <a:ext cx="90937" cy="404825"/>
              </a:xfrm>
              <a:custGeom>
                <a:avLst/>
                <a:gdLst/>
                <a:ahLst/>
                <a:cxnLst/>
                <a:rect l="0" t="0" r="0" b="0"/>
                <a:pathLst>
                  <a:path>
                    <a:moveTo>
                      <a:pt x="45720" y="0"/>
                    </a:moveTo>
                    <a:lnTo>
                      <a:pt x="45720" y="301880"/>
                    </a:lnTo>
                    <a:lnTo>
                      <a:pt x="47552" y="301880"/>
                    </a:lnTo>
                    <a:lnTo>
                      <a:pt x="47552" y="405368"/>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5" name="Freeform 24"/>
              <p:cNvSpPr/>
              <p:nvPr/>
            </p:nvSpPr>
            <p:spPr>
              <a:xfrm>
                <a:off x="1031814" y="1453731"/>
                <a:ext cx="3483317" cy="325449"/>
              </a:xfrm>
              <a:custGeom>
                <a:avLst/>
                <a:gdLst/>
                <a:ahLst/>
                <a:cxnLst/>
                <a:rect l="0" t="0" r="0" b="0"/>
                <a:pathLst>
                  <a:path>
                    <a:moveTo>
                      <a:pt x="3483475" y="0"/>
                    </a:moveTo>
                    <a:lnTo>
                      <a:pt x="3483475" y="221971"/>
                    </a:lnTo>
                    <a:lnTo>
                      <a:pt x="0" y="221971"/>
                    </a:lnTo>
                    <a:lnTo>
                      <a:pt x="0" y="325458"/>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6" name="Rounded Rectangle 25"/>
              <p:cNvSpPr/>
              <p:nvPr/>
            </p:nvSpPr>
            <p:spPr>
              <a:xfrm>
                <a:off x="2906024" y="796485"/>
                <a:ext cx="3218215" cy="657246"/>
              </a:xfrm>
              <a:prstGeom prst="roundRect">
                <a:avLst>
                  <a:gd name="adj" fmla="val 10000"/>
                </a:avLst>
              </a:prstGeom>
              <a:solidFill>
                <a:srgbClr val="FF0000"/>
              </a:solidFill>
              <a:ln>
                <a:solidFill>
                  <a:srgbClr val="FF00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Freeform 26"/>
              <p:cNvSpPr/>
              <p:nvPr/>
            </p:nvSpPr>
            <p:spPr>
              <a:xfrm>
                <a:off x="3029327" y="913964"/>
                <a:ext cx="3218215" cy="657246"/>
              </a:xfrm>
              <a:custGeom>
                <a:avLst/>
                <a:gdLst>
                  <a:gd name="connsiteX0" fmla="*/ 0 w 3218521"/>
                  <a:gd name="connsiteY0" fmla="*/ 65719 h 657187"/>
                  <a:gd name="connsiteX1" fmla="*/ 19249 w 3218521"/>
                  <a:gd name="connsiteY1" fmla="*/ 19249 h 657187"/>
                  <a:gd name="connsiteX2" fmla="*/ 65719 w 3218521"/>
                  <a:gd name="connsiteY2" fmla="*/ 0 h 657187"/>
                  <a:gd name="connsiteX3" fmla="*/ 3152802 w 3218521"/>
                  <a:gd name="connsiteY3" fmla="*/ 0 h 657187"/>
                  <a:gd name="connsiteX4" fmla="*/ 3199272 w 3218521"/>
                  <a:gd name="connsiteY4" fmla="*/ 19249 h 657187"/>
                  <a:gd name="connsiteX5" fmla="*/ 3218521 w 3218521"/>
                  <a:gd name="connsiteY5" fmla="*/ 65719 h 657187"/>
                  <a:gd name="connsiteX6" fmla="*/ 3218521 w 3218521"/>
                  <a:gd name="connsiteY6" fmla="*/ 591468 h 657187"/>
                  <a:gd name="connsiteX7" fmla="*/ 3199272 w 3218521"/>
                  <a:gd name="connsiteY7" fmla="*/ 637938 h 657187"/>
                  <a:gd name="connsiteX8" fmla="*/ 3152802 w 3218521"/>
                  <a:gd name="connsiteY8" fmla="*/ 657187 h 657187"/>
                  <a:gd name="connsiteX9" fmla="*/ 65719 w 3218521"/>
                  <a:gd name="connsiteY9" fmla="*/ 657187 h 657187"/>
                  <a:gd name="connsiteX10" fmla="*/ 19249 w 3218521"/>
                  <a:gd name="connsiteY10" fmla="*/ 637938 h 657187"/>
                  <a:gd name="connsiteX11" fmla="*/ 0 w 3218521"/>
                  <a:gd name="connsiteY11" fmla="*/ 591468 h 657187"/>
                  <a:gd name="connsiteX12" fmla="*/ 0 w 3218521"/>
                  <a:gd name="connsiteY12" fmla="*/ 65719 h 657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18521" h="657187">
                    <a:moveTo>
                      <a:pt x="0" y="65719"/>
                    </a:moveTo>
                    <a:cubicBezTo>
                      <a:pt x="0" y="48289"/>
                      <a:pt x="6924" y="31573"/>
                      <a:pt x="19249" y="19249"/>
                    </a:cubicBezTo>
                    <a:cubicBezTo>
                      <a:pt x="31574" y="6924"/>
                      <a:pt x="48290" y="0"/>
                      <a:pt x="65719" y="0"/>
                    </a:cubicBezTo>
                    <a:lnTo>
                      <a:pt x="3152802" y="0"/>
                    </a:lnTo>
                    <a:cubicBezTo>
                      <a:pt x="3170232" y="0"/>
                      <a:pt x="3186948" y="6924"/>
                      <a:pt x="3199272" y="19249"/>
                    </a:cubicBezTo>
                    <a:cubicBezTo>
                      <a:pt x="3211597" y="31574"/>
                      <a:pt x="3218521" y="48290"/>
                      <a:pt x="3218521" y="65719"/>
                    </a:cubicBezTo>
                    <a:lnTo>
                      <a:pt x="3218521" y="591468"/>
                    </a:lnTo>
                    <a:cubicBezTo>
                      <a:pt x="3218521" y="608898"/>
                      <a:pt x="3211597" y="625614"/>
                      <a:pt x="3199272" y="637938"/>
                    </a:cubicBezTo>
                    <a:cubicBezTo>
                      <a:pt x="3186947" y="650263"/>
                      <a:pt x="3170231" y="657187"/>
                      <a:pt x="3152802" y="657187"/>
                    </a:cubicBezTo>
                    <a:lnTo>
                      <a:pt x="65719" y="657187"/>
                    </a:lnTo>
                    <a:cubicBezTo>
                      <a:pt x="48289" y="657187"/>
                      <a:pt x="31573" y="650263"/>
                      <a:pt x="19249" y="637938"/>
                    </a:cubicBezTo>
                    <a:cubicBezTo>
                      <a:pt x="6924" y="625613"/>
                      <a:pt x="0" y="608897"/>
                      <a:pt x="0" y="591468"/>
                    </a:cubicBezTo>
                    <a:lnTo>
                      <a:pt x="0" y="65719"/>
                    </a:lnTo>
                    <a:close/>
                  </a:path>
                </a:pathLst>
              </a:custGeom>
              <a:solidFill>
                <a:srgbClr val="F6D7D6">
                  <a:alpha val="90000"/>
                </a:srgbClr>
              </a:solidFill>
              <a:ln>
                <a:solidFill>
                  <a:srgbClr val="F3C6C5"/>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125928" tIns="125928" rIns="125928" bIns="125928" spcCol="1270" anchor="ctr"/>
              <a:lstStyle/>
              <a:p>
                <a:pPr algn="ctr" defTabSz="1244600" fontAlgn="auto">
                  <a:lnSpc>
                    <a:spcPct val="90000"/>
                  </a:lnSpc>
                  <a:spcAft>
                    <a:spcPct val="35000"/>
                  </a:spcAft>
                  <a:defRPr/>
                </a:pPr>
                <a:r>
                  <a:rPr lang="en-US" sz="2400" b="1" dirty="0"/>
                  <a:t>Policy Interventions</a:t>
                </a:r>
              </a:p>
            </p:txBody>
          </p:sp>
          <p:sp>
            <p:nvSpPr>
              <p:cNvPr id="28" name="Rounded Rectangle 27"/>
              <p:cNvSpPr/>
              <p:nvPr/>
            </p:nvSpPr>
            <p:spPr>
              <a:xfrm>
                <a:off x="130160" y="1779180"/>
                <a:ext cx="1803310" cy="930305"/>
              </a:xfrm>
              <a:prstGeom prst="roundRect">
                <a:avLst>
                  <a:gd name="adj" fmla="val 10000"/>
                </a:avLst>
              </a:prstGeom>
              <a:solidFill>
                <a:srgbClr val="A69D61"/>
              </a:solidFill>
              <a:ln>
                <a:solidFill>
                  <a:srgbClr val="BFBFBF"/>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9" name="Freeform 28"/>
              <p:cNvSpPr/>
              <p:nvPr/>
            </p:nvSpPr>
            <p:spPr>
              <a:xfrm>
                <a:off x="253463" y="1896659"/>
                <a:ext cx="1803310" cy="930305"/>
              </a:xfrm>
              <a:custGeom>
                <a:avLst/>
                <a:gdLst>
                  <a:gd name="connsiteX0" fmla="*/ 0 w 1803463"/>
                  <a:gd name="connsiteY0" fmla="*/ 92994 h 929936"/>
                  <a:gd name="connsiteX1" fmla="*/ 27237 w 1803463"/>
                  <a:gd name="connsiteY1" fmla="*/ 27237 h 929936"/>
                  <a:gd name="connsiteX2" fmla="*/ 92994 w 1803463"/>
                  <a:gd name="connsiteY2" fmla="*/ 0 h 929936"/>
                  <a:gd name="connsiteX3" fmla="*/ 1710469 w 1803463"/>
                  <a:gd name="connsiteY3" fmla="*/ 0 h 929936"/>
                  <a:gd name="connsiteX4" fmla="*/ 1776226 w 1803463"/>
                  <a:gd name="connsiteY4" fmla="*/ 27237 h 929936"/>
                  <a:gd name="connsiteX5" fmla="*/ 1803463 w 1803463"/>
                  <a:gd name="connsiteY5" fmla="*/ 92994 h 929936"/>
                  <a:gd name="connsiteX6" fmla="*/ 1803463 w 1803463"/>
                  <a:gd name="connsiteY6" fmla="*/ 836942 h 929936"/>
                  <a:gd name="connsiteX7" fmla="*/ 1776226 w 1803463"/>
                  <a:gd name="connsiteY7" fmla="*/ 902699 h 929936"/>
                  <a:gd name="connsiteX8" fmla="*/ 1710469 w 1803463"/>
                  <a:gd name="connsiteY8" fmla="*/ 929936 h 929936"/>
                  <a:gd name="connsiteX9" fmla="*/ 92994 w 1803463"/>
                  <a:gd name="connsiteY9" fmla="*/ 929936 h 929936"/>
                  <a:gd name="connsiteX10" fmla="*/ 27237 w 1803463"/>
                  <a:gd name="connsiteY10" fmla="*/ 902699 h 929936"/>
                  <a:gd name="connsiteX11" fmla="*/ 0 w 1803463"/>
                  <a:gd name="connsiteY11" fmla="*/ 836942 h 929936"/>
                  <a:gd name="connsiteX12" fmla="*/ 0 w 1803463"/>
                  <a:gd name="connsiteY12" fmla="*/ 92994 h 929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03463" h="929936">
                    <a:moveTo>
                      <a:pt x="0" y="92994"/>
                    </a:moveTo>
                    <a:cubicBezTo>
                      <a:pt x="0" y="68330"/>
                      <a:pt x="9798" y="44677"/>
                      <a:pt x="27237" y="27237"/>
                    </a:cubicBezTo>
                    <a:cubicBezTo>
                      <a:pt x="44677" y="9797"/>
                      <a:pt x="68330" y="0"/>
                      <a:pt x="92994" y="0"/>
                    </a:cubicBezTo>
                    <a:lnTo>
                      <a:pt x="1710469" y="0"/>
                    </a:lnTo>
                    <a:cubicBezTo>
                      <a:pt x="1735133" y="0"/>
                      <a:pt x="1758786" y="9798"/>
                      <a:pt x="1776226" y="27237"/>
                    </a:cubicBezTo>
                    <a:cubicBezTo>
                      <a:pt x="1793666" y="44677"/>
                      <a:pt x="1803463" y="68330"/>
                      <a:pt x="1803463" y="92994"/>
                    </a:cubicBezTo>
                    <a:lnTo>
                      <a:pt x="1803463" y="836942"/>
                    </a:lnTo>
                    <a:cubicBezTo>
                      <a:pt x="1803463" y="861606"/>
                      <a:pt x="1793665" y="885259"/>
                      <a:pt x="1776226" y="902699"/>
                    </a:cubicBezTo>
                    <a:cubicBezTo>
                      <a:pt x="1758786" y="920139"/>
                      <a:pt x="1735133" y="929936"/>
                      <a:pt x="1710469" y="929936"/>
                    </a:cubicBezTo>
                    <a:lnTo>
                      <a:pt x="92994" y="929936"/>
                    </a:lnTo>
                    <a:cubicBezTo>
                      <a:pt x="68330" y="929936"/>
                      <a:pt x="44677" y="920138"/>
                      <a:pt x="27237" y="902699"/>
                    </a:cubicBezTo>
                    <a:cubicBezTo>
                      <a:pt x="9797" y="885259"/>
                      <a:pt x="0" y="861606"/>
                      <a:pt x="0" y="836942"/>
                    </a:cubicBezTo>
                    <a:lnTo>
                      <a:pt x="0" y="92994"/>
                    </a:lnTo>
                    <a:close/>
                  </a:path>
                </a:pathLst>
              </a:custGeom>
              <a:solidFill>
                <a:srgbClr val="E4E1CC">
                  <a:alpha val="90000"/>
                </a:srgbClr>
              </a:solidFill>
              <a:ln>
                <a:solidFill>
                  <a:srgbClr val="BFBFBF"/>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118677" tIns="118677" rIns="118677" bIns="118677" spcCol="1270" anchor="ctr"/>
              <a:lstStyle/>
              <a:p>
                <a:pPr algn="ctr" defTabSz="1066800" fontAlgn="auto">
                  <a:lnSpc>
                    <a:spcPct val="90000"/>
                  </a:lnSpc>
                  <a:spcAft>
                    <a:spcPct val="35000"/>
                  </a:spcAft>
                  <a:defRPr/>
                </a:pPr>
                <a:r>
                  <a:rPr lang="en-US" sz="2400" dirty="0"/>
                  <a:t>Policy as added value</a:t>
                </a:r>
              </a:p>
            </p:txBody>
          </p:sp>
          <p:sp>
            <p:nvSpPr>
              <p:cNvPr id="30" name="Rounded Rectangle 29"/>
              <p:cNvSpPr/>
              <p:nvPr/>
            </p:nvSpPr>
            <p:spPr>
              <a:xfrm>
                <a:off x="113205" y="3114311"/>
                <a:ext cx="1840301" cy="2055880"/>
              </a:xfrm>
              <a:prstGeom prst="roundRect">
                <a:avLst>
                  <a:gd name="adj" fmla="val 10000"/>
                </a:avLst>
              </a:prstGeom>
              <a:solidFill>
                <a:srgbClr val="A69D61"/>
              </a:solidFill>
              <a:ln>
                <a:solidFill>
                  <a:srgbClr val="BFBFBF"/>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1" name="Freeform 30"/>
              <p:cNvSpPr/>
              <p:nvPr/>
            </p:nvSpPr>
            <p:spPr>
              <a:xfrm>
                <a:off x="238050" y="3231790"/>
                <a:ext cx="1838759" cy="2055880"/>
              </a:xfrm>
              <a:custGeom>
                <a:avLst/>
                <a:gdLst>
                  <a:gd name="connsiteX0" fmla="*/ 0 w 1840350"/>
                  <a:gd name="connsiteY0" fmla="*/ 184035 h 2055650"/>
                  <a:gd name="connsiteX1" fmla="*/ 53903 w 1840350"/>
                  <a:gd name="connsiteY1" fmla="*/ 53903 h 2055650"/>
                  <a:gd name="connsiteX2" fmla="*/ 184036 w 1840350"/>
                  <a:gd name="connsiteY2" fmla="*/ 1 h 2055650"/>
                  <a:gd name="connsiteX3" fmla="*/ 1656315 w 1840350"/>
                  <a:gd name="connsiteY3" fmla="*/ 0 h 2055650"/>
                  <a:gd name="connsiteX4" fmla="*/ 1786447 w 1840350"/>
                  <a:gd name="connsiteY4" fmla="*/ 53903 h 2055650"/>
                  <a:gd name="connsiteX5" fmla="*/ 1840349 w 1840350"/>
                  <a:gd name="connsiteY5" fmla="*/ 184036 h 2055650"/>
                  <a:gd name="connsiteX6" fmla="*/ 1840350 w 1840350"/>
                  <a:gd name="connsiteY6" fmla="*/ 1871615 h 2055650"/>
                  <a:gd name="connsiteX7" fmla="*/ 1786447 w 1840350"/>
                  <a:gd name="connsiteY7" fmla="*/ 2001747 h 2055650"/>
                  <a:gd name="connsiteX8" fmla="*/ 1656315 w 1840350"/>
                  <a:gd name="connsiteY8" fmla="*/ 2055650 h 2055650"/>
                  <a:gd name="connsiteX9" fmla="*/ 184035 w 1840350"/>
                  <a:gd name="connsiteY9" fmla="*/ 2055650 h 2055650"/>
                  <a:gd name="connsiteX10" fmla="*/ 53903 w 1840350"/>
                  <a:gd name="connsiteY10" fmla="*/ 2001747 h 2055650"/>
                  <a:gd name="connsiteX11" fmla="*/ 1 w 1840350"/>
                  <a:gd name="connsiteY11" fmla="*/ 1871615 h 2055650"/>
                  <a:gd name="connsiteX12" fmla="*/ 0 w 1840350"/>
                  <a:gd name="connsiteY12" fmla="*/ 184035 h 2055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40350" h="2055650">
                    <a:moveTo>
                      <a:pt x="0" y="184035"/>
                    </a:moveTo>
                    <a:cubicBezTo>
                      <a:pt x="0" y="135226"/>
                      <a:pt x="19389" y="88416"/>
                      <a:pt x="53903" y="53903"/>
                    </a:cubicBezTo>
                    <a:cubicBezTo>
                      <a:pt x="88416" y="19390"/>
                      <a:pt x="135226" y="1"/>
                      <a:pt x="184036" y="1"/>
                    </a:cubicBezTo>
                    <a:lnTo>
                      <a:pt x="1656315" y="0"/>
                    </a:lnTo>
                    <a:cubicBezTo>
                      <a:pt x="1705124" y="0"/>
                      <a:pt x="1751934" y="19389"/>
                      <a:pt x="1786447" y="53903"/>
                    </a:cubicBezTo>
                    <a:cubicBezTo>
                      <a:pt x="1820960" y="88416"/>
                      <a:pt x="1840349" y="135226"/>
                      <a:pt x="1840349" y="184036"/>
                    </a:cubicBezTo>
                    <a:cubicBezTo>
                      <a:pt x="1840349" y="746562"/>
                      <a:pt x="1840350" y="1309089"/>
                      <a:pt x="1840350" y="1871615"/>
                    </a:cubicBezTo>
                    <a:cubicBezTo>
                      <a:pt x="1840350" y="1920424"/>
                      <a:pt x="1820961" y="1967234"/>
                      <a:pt x="1786447" y="2001747"/>
                    </a:cubicBezTo>
                    <a:cubicBezTo>
                      <a:pt x="1751934" y="2036260"/>
                      <a:pt x="1705124" y="2055650"/>
                      <a:pt x="1656315" y="2055650"/>
                    </a:cubicBezTo>
                    <a:lnTo>
                      <a:pt x="184035" y="2055650"/>
                    </a:lnTo>
                    <a:cubicBezTo>
                      <a:pt x="135226" y="2055650"/>
                      <a:pt x="88416" y="2036261"/>
                      <a:pt x="53903" y="2001747"/>
                    </a:cubicBezTo>
                    <a:cubicBezTo>
                      <a:pt x="19390" y="1967234"/>
                      <a:pt x="0" y="1920424"/>
                      <a:pt x="1" y="1871615"/>
                    </a:cubicBezTo>
                    <a:cubicBezTo>
                      <a:pt x="1" y="1309088"/>
                      <a:pt x="0" y="746562"/>
                      <a:pt x="0" y="184035"/>
                    </a:cubicBezTo>
                    <a:close/>
                  </a:path>
                </a:pathLst>
              </a:custGeom>
              <a:solidFill>
                <a:srgbClr val="E4E1CC">
                  <a:alpha val="90000"/>
                </a:srgbClr>
              </a:solidFill>
              <a:ln>
                <a:solidFill>
                  <a:srgbClr val="E4E1CC"/>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130102" tIns="130102" rIns="130102" bIns="130102" spcCol="1270" anchor="ctr"/>
              <a:lstStyle/>
              <a:p>
                <a:pPr defTabSz="889000" fontAlgn="auto">
                  <a:lnSpc>
                    <a:spcPct val="90000"/>
                  </a:lnSpc>
                  <a:spcAft>
                    <a:spcPct val="35000"/>
                  </a:spcAft>
                  <a:defRPr/>
                </a:pPr>
                <a:r>
                  <a:rPr lang="en-US" sz="2000" b="1" dirty="0"/>
                  <a:t>Efficient public policy:</a:t>
                </a:r>
                <a:br>
                  <a:rPr lang="en-US" sz="2000" b="1" dirty="0"/>
                </a:br>
                <a:r>
                  <a:rPr lang="en-US" sz="2000" dirty="0"/>
                  <a:t>- health</a:t>
                </a:r>
                <a:br>
                  <a:rPr lang="en-US" sz="2000" dirty="0"/>
                </a:br>
                <a:r>
                  <a:rPr lang="en-US" sz="2000" dirty="0"/>
                  <a:t>- safety</a:t>
                </a:r>
                <a:br>
                  <a:rPr lang="en-US" sz="2000" dirty="0"/>
                </a:br>
                <a:r>
                  <a:rPr lang="en-US" sz="2000" dirty="0"/>
                  <a:t>- environment etc.</a:t>
                </a:r>
              </a:p>
            </p:txBody>
          </p:sp>
          <p:sp>
            <p:nvSpPr>
              <p:cNvPr id="32" name="Rounded Rectangle 31"/>
              <p:cNvSpPr/>
              <p:nvPr/>
            </p:nvSpPr>
            <p:spPr>
              <a:xfrm>
                <a:off x="2727234" y="1779180"/>
                <a:ext cx="2615571" cy="941418"/>
              </a:xfrm>
              <a:prstGeom prst="roundRect">
                <a:avLst>
                  <a:gd name="adj" fmla="val 10000"/>
                </a:avLst>
              </a:prstGeom>
              <a:solidFill>
                <a:schemeClr val="tx1">
                  <a:lumMod val="50000"/>
                  <a:lumOff val="50000"/>
                </a:schemeClr>
              </a:solidFill>
              <a:ln>
                <a:solidFill>
                  <a:schemeClr val="bg2">
                    <a:lumMod val="1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33" name="Freeform 32"/>
              <p:cNvSpPr/>
              <p:nvPr/>
            </p:nvSpPr>
            <p:spPr>
              <a:xfrm>
                <a:off x="2850537" y="1896659"/>
                <a:ext cx="2617112" cy="943006"/>
              </a:xfrm>
              <a:custGeom>
                <a:avLst/>
                <a:gdLst>
                  <a:gd name="connsiteX0" fmla="*/ 0 w 2616491"/>
                  <a:gd name="connsiteY0" fmla="*/ 94214 h 942144"/>
                  <a:gd name="connsiteX1" fmla="*/ 27595 w 2616491"/>
                  <a:gd name="connsiteY1" fmla="*/ 27595 h 942144"/>
                  <a:gd name="connsiteX2" fmla="*/ 94214 w 2616491"/>
                  <a:gd name="connsiteY2" fmla="*/ 0 h 942144"/>
                  <a:gd name="connsiteX3" fmla="*/ 2522277 w 2616491"/>
                  <a:gd name="connsiteY3" fmla="*/ 0 h 942144"/>
                  <a:gd name="connsiteX4" fmla="*/ 2588896 w 2616491"/>
                  <a:gd name="connsiteY4" fmla="*/ 27595 h 942144"/>
                  <a:gd name="connsiteX5" fmla="*/ 2616491 w 2616491"/>
                  <a:gd name="connsiteY5" fmla="*/ 94214 h 942144"/>
                  <a:gd name="connsiteX6" fmla="*/ 2616491 w 2616491"/>
                  <a:gd name="connsiteY6" fmla="*/ 847930 h 942144"/>
                  <a:gd name="connsiteX7" fmla="*/ 2588896 w 2616491"/>
                  <a:gd name="connsiteY7" fmla="*/ 914549 h 942144"/>
                  <a:gd name="connsiteX8" fmla="*/ 2522277 w 2616491"/>
                  <a:gd name="connsiteY8" fmla="*/ 942144 h 942144"/>
                  <a:gd name="connsiteX9" fmla="*/ 94214 w 2616491"/>
                  <a:gd name="connsiteY9" fmla="*/ 942144 h 942144"/>
                  <a:gd name="connsiteX10" fmla="*/ 27595 w 2616491"/>
                  <a:gd name="connsiteY10" fmla="*/ 914549 h 942144"/>
                  <a:gd name="connsiteX11" fmla="*/ 0 w 2616491"/>
                  <a:gd name="connsiteY11" fmla="*/ 847930 h 942144"/>
                  <a:gd name="connsiteX12" fmla="*/ 0 w 2616491"/>
                  <a:gd name="connsiteY12" fmla="*/ 94214 h 942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16491" h="942144">
                    <a:moveTo>
                      <a:pt x="0" y="94214"/>
                    </a:moveTo>
                    <a:cubicBezTo>
                      <a:pt x="0" y="69227"/>
                      <a:pt x="9926" y="45263"/>
                      <a:pt x="27595" y="27595"/>
                    </a:cubicBezTo>
                    <a:cubicBezTo>
                      <a:pt x="45264" y="9926"/>
                      <a:pt x="69227" y="0"/>
                      <a:pt x="94214" y="0"/>
                    </a:cubicBezTo>
                    <a:lnTo>
                      <a:pt x="2522277" y="0"/>
                    </a:lnTo>
                    <a:cubicBezTo>
                      <a:pt x="2547264" y="0"/>
                      <a:pt x="2571228" y="9926"/>
                      <a:pt x="2588896" y="27595"/>
                    </a:cubicBezTo>
                    <a:cubicBezTo>
                      <a:pt x="2606565" y="45264"/>
                      <a:pt x="2616491" y="69227"/>
                      <a:pt x="2616491" y="94214"/>
                    </a:cubicBezTo>
                    <a:lnTo>
                      <a:pt x="2616491" y="847930"/>
                    </a:lnTo>
                    <a:cubicBezTo>
                      <a:pt x="2616491" y="872917"/>
                      <a:pt x="2606565" y="896881"/>
                      <a:pt x="2588896" y="914549"/>
                    </a:cubicBezTo>
                    <a:cubicBezTo>
                      <a:pt x="2571227" y="932218"/>
                      <a:pt x="2547264" y="942144"/>
                      <a:pt x="2522277" y="942144"/>
                    </a:cubicBezTo>
                    <a:lnTo>
                      <a:pt x="94214" y="942144"/>
                    </a:lnTo>
                    <a:cubicBezTo>
                      <a:pt x="69227" y="942144"/>
                      <a:pt x="45263" y="932218"/>
                      <a:pt x="27595" y="914549"/>
                    </a:cubicBezTo>
                    <a:cubicBezTo>
                      <a:pt x="9926" y="896880"/>
                      <a:pt x="0" y="872917"/>
                      <a:pt x="0" y="847930"/>
                    </a:cubicBezTo>
                    <a:lnTo>
                      <a:pt x="0" y="94214"/>
                    </a:lnTo>
                    <a:close/>
                  </a:path>
                </a:pathLst>
              </a:custGeom>
              <a:solidFill>
                <a:schemeClr val="bg1">
                  <a:lumMod val="75000"/>
                  <a:alpha val="90000"/>
                </a:scheme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lIns="119034" tIns="119034" rIns="119034" bIns="119034" spcCol="1270" anchor="ctr"/>
              <a:lstStyle/>
              <a:p>
                <a:pPr algn="ctr" defTabSz="1066800" fontAlgn="auto">
                  <a:lnSpc>
                    <a:spcPct val="90000"/>
                  </a:lnSpc>
                  <a:spcAft>
                    <a:spcPct val="35000"/>
                  </a:spcAft>
                  <a:defRPr/>
                </a:pPr>
                <a:r>
                  <a:rPr lang="en-US" sz="2400" dirty="0"/>
                  <a:t>Policy as subtracted value</a:t>
                </a:r>
              </a:p>
            </p:txBody>
          </p:sp>
          <p:sp>
            <p:nvSpPr>
              <p:cNvPr id="34" name="Rounded Rectangle 33"/>
              <p:cNvSpPr/>
              <p:nvPr/>
            </p:nvSpPr>
            <p:spPr>
              <a:xfrm>
                <a:off x="2170829" y="3114311"/>
                <a:ext cx="1872668" cy="2051117"/>
              </a:xfrm>
              <a:prstGeom prst="roundRect">
                <a:avLst>
                  <a:gd name="adj" fmla="val 10000"/>
                </a:avLst>
              </a:prstGeom>
              <a:solidFill>
                <a:schemeClr val="tx1">
                  <a:lumMod val="50000"/>
                  <a:lumOff val="5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5" name="Freeform 34"/>
              <p:cNvSpPr/>
              <p:nvPr/>
            </p:nvSpPr>
            <p:spPr>
              <a:xfrm>
                <a:off x="2294132" y="3231790"/>
                <a:ext cx="1874209" cy="2051117"/>
              </a:xfrm>
              <a:custGeom>
                <a:avLst/>
                <a:gdLst>
                  <a:gd name="connsiteX0" fmla="*/ 0 w 1873640"/>
                  <a:gd name="connsiteY0" fmla="*/ 187364 h 2051280"/>
                  <a:gd name="connsiteX1" fmla="*/ 54878 w 1873640"/>
                  <a:gd name="connsiteY1" fmla="*/ 54878 h 2051280"/>
                  <a:gd name="connsiteX2" fmla="*/ 187364 w 1873640"/>
                  <a:gd name="connsiteY2" fmla="*/ 1 h 2051280"/>
                  <a:gd name="connsiteX3" fmla="*/ 1686276 w 1873640"/>
                  <a:gd name="connsiteY3" fmla="*/ 0 h 2051280"/>
                  <a:gd name="connsiteX4" fmla="*/ 1818762 w 1873640"/>
                  <a:gd name="connsiteY4" fmla="*/ 54878 h 2051280"/>
                  <a:gd name="connsiteX5" fmla="*/ 1873639 w 1873640"/>
                  <a:gd name="connsiteY5" fmla="*/ 187364 h 2051280"/>
                  <a:gd name="connsiteX6" fmla="*/ 1873640 w 1873640"/>
                  <a:gd name="connsiteY6" fmla="*/ 1863916 h 2051280"/>
                  <a:gd name="connsiteX7" fmla="*/ 1818762 w 1873640"/>
                  <a:gd name="connsiteY7" fmla="*/ 1996402 h 2051280"/>
                  <a:gd name="connsiteX8" fmla="*/ 1686276 w 1873640"/>
                  <a:gd name="connsiteY8" fmla="*/ 2051280 h 2051280"/>
                  <a:gd name="connsiteX9" fmla="*/ 187364 w 1873640"/>
                  <a:gd name="connsiteY9" fmla="*/ 2051280 h 2051280"/>
                  <a:gd name="connsiteX10" fmla="*/ 54878 w 1873640"/>
                  <a:gd name="connsiteY10" fmla="*/ 1996402 h 2051280"/>
                  <a:gd name="connsiteX11" fmla="*/ 0 w 1873640"/>
                  <a:gd name="connsiteY11" fmla="*/ 1863916 h 2051280"/>
                  <a:gd name="connsiteX12" fmla="*/ 0 w 1873640"/>
                  <a:gd name="connsiteY12" fmla="*/ 187364 h 2051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73640" h="2051280">
                    <a:moveTo>
                      <a:pt x="0" y="187364"/>
                    </a:moveTo>
                    <a:cubicBezTo>
                      <a:pt x="0" y="137672"/>
                      <a:pt x="19740" y="90015"/>
                      <a:pt x="54878" y="54878"/>
                    </a:cubicBezTo>
                    <a:cubicBezTo>
                      <a:pt x="90016" y="19740"/>
                      <a:pt x="137672" y="0"/>
                      <a:pt x="187364" y="1"/>
                    </a:cubicBezTo>
                    <a:lnTo>
                      <a:pt x="1686276" y="0"/>
                    </a:lnTo>
                    <a:cubicBezTo>
                      <a:pt x="1735968" y="0"/>
                      <a:pt x="1783625" y="19740"/>
                      <a:pt x="1818762" y="54878"/>
                    </a:cubicBezTo>
                    <a:cubicBezTo>
                      <a:pt x="1853900" y="90016"/>
                      <a:pt x="1873640" y="137672"/>
                      <a:pt x="1873639" y="187364"/>
                    </a:cubicBezTo>
                    <a:cubicBezTo>
                      <a:pt x="1873639" y="746215"/>
                      <a:pt x="1873640" y="1305065"/>
                      <a:pt x="1873640" y="1863916"/>
                    </a:cubicBezTo>
                    <a:cubicBezTo>
                      <a:pt x="1873640" y="1913608"/>
                      <a:pt x="1853900" y="1961265"/>
                      <a:pt x="1818762" y="1996402"/>
                    </a:cubicBezTo>
                    <a:cubicBezTo>
                      <a:pt x="1783624" y="2031540"/>
                      <a:pt x="1735968" y="2051280"/>
                      <a:pt x="1686276" y="2051280"/>
                    </a:cubicBezTo>
                    <a:lnTo>
                      <a:pt x="187364" y="2051280"/>
                    </a:lnTo>
                    <a:cubicBezTo>
                      <a:pt x="137672" y="2051280"/>
                      <a:pt x="90015" y="2031540"/>
                      <a:pt x="54878" y="1996402"/>
                    </a:cubicBezTo>
                    <a:cubicBezTo>
                      <a:pt x="19740" y="1961264"/>
                      <a:pt x="0" y="1913608"/>
                      <a:pt x="0" y="1863916"/>
                    </a:cubicBezTo>
                    <a:lnTo>
                      <a:pt x="0" y="187364"/>
                    </a:lnTo>
                    <a:close/>
                  </a:path>
                </a:pathLst>
              </a:custGeom>
              <a:solidFill>
                <a:schemeClr val="bg1">
                  <a:lumMod val="75000"/>
                  <a:alpha val="90000"/>
                </a:scheme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lIns="131077" tIns="131077" rIns="131077" bIns="131077" spcCol="1270" anchor="ctr"/>
              <a:lstStyle/>
              <a:p>
                <a:pPr defTabSz="889000" fontAlgn="auto">
                  <a:lnSpc>
                    <a:spcPct val="90000"/>
                  </a:lnSpc>
                  <a:spcAft>
                    <a:spcPct val="35000"/>
                  </a:spcAft>
                  <a:defRPr/>
                </a:pPr>
                <a:r>
                  <a:rPr lang="en-US" sz="2000" b="1" dirty="0"/>
                  <a:t>Protectionism:</a:t>
                </a:r>
                <a:r>
                  <a:rPr lang="en-US" sz="1600" dirty="0"/>
                  <a:t/>
                </a:r>
                <a:br>
                  <a:rPr lang="en-US" sz="1600" dirty="0"/>
                </a:br>
                <a:r>
                  <a:rPr lang="en-US" sz="2000" dirty="0"/>
                  <a:t>discriminatory taxes</a:t>
                </a:r>
                <a:br>
                  <a:rPr lang="en-US" sz="2000" dirty="0"/>
                </a:br>
                <a:r>
                  <a:rPr lang="en-US" sz="2000" dirty="0"/>
                  <a:t>- exclusions</a:t>
                </a:r>
                <a:br>
                  <a:rPr lang="en-US" sz="2000" dirty="0"/>
                </a:br>
                <a:r>
                  <a:rPr lang="en-US" sz="2000" dirty="0"/>
                  <a:t>- regulations</a:t>
                </a:r>
                <a:br>
                  <a:rPr lang="en-US" sz="2000" dirty="0"/>
                </a:br>
                <a:r>
                  <a:rPr lang="en-US" sz="2000" dirty="0"/>
                  <a:t>- others</a:t>
                </a:r>
                <a:endParaRPr lang="en-US" sz="1300" dirty="0"/>
              </a:p>
            </p:txBody>
          </p:sp>
          <p:sp>
            <p:nvSpPr>
              <p:cNvPr id="36" name="Rounded Rectangle 35"/>
              <p:cNvSpPr/>
              <p:nvPr/>
            </p:nvSpPr>
            <p:spPr>
              <a:xfrm>
                <a:off x="4391828" y="3107961"/>
                <a:ext cx="1758613" cy="2070168"/>
              </a:xfrm>
              <a:prstGeom prst="roundRect">
                <a:avLst>
                  <a:gd name="adj" fmla="val 10000"/>
                </a:avLst>
              </a:prstGeom>
              <a:solidFill>
                <a:schemeClr val="tx1">
                  <a:lumMod val="50000"/>
                  <a:lumOff val="5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7" name="Freeform 36"/>
              <p:cNvSpPr/>
              <p:nvPr/>
            </p:nvSpPr>
            <p:spPr>
              <a:xfrm>
                <a:off x="4516673" y="3225439"/>
                <a:ext cx="1758612" cy="2070168"/>
              </a:xfrm>
              <a:custGeom>
                <a:avLst/>
                <a:gdLst>
                  <a:gd name="connsiteX0" fmla="*/ 0 w 1759427"/>
                  <a:gd name="connsiteY0" fmla="*/ 175943 h 2069745"/>
                  <a:gd name="connsiteX1" fmla="*/ 51533 w 1759427"/>
                  <a:gd name="connsiteY1" fmla="*/ 51533 h 2069745"/>
                  <a:gd name="connsiteX2" fmla="*/ 175944 w 1759427"/>
                  <a:gd name="connsiteY2" fmla="*/ 1 h 2069745"/>
                  <a:gd name="connsiteX3" fmla="*/ 1583484 w 1759427"/>
                  <a:gd name="connsiteY3" fmla="*/ 0 h 2069745"/>
                  <a:gd name="connsiteX4" fmla="*/ 1707894 w 1759427"/>
                  <a:gd name="connsiteY4" fmla="*/ 51533 h 2069745"/>
                  <a:gd name="connsiteX5" fmla="*/ 1759426 w 1759427"/>
                  <a:gd name="connsiteY5" fmla="*/ 175944 h 2069745"/>
                  <a:gd name="connsiteX6" fmla="*/ 1759427 w 1759427"/>
                  <a:gd name="connsiteY6" fmla="*/ 1893802 h 2069745"/>
                  <a:gd name="connsiteX7" fmla="*/ 1707894 w 1759427"/>
                  <a:gd name="connsiteY7" fmla="*/ 2018213 h 2069745"/>
                  <a:gd name="connsiteX8" fmla="*/ 1583483 w 1759427"/>
                  <a:gd name="connsiteY8" fmla="*/ 2069745 h 2069745"/>
                  <a:gd name="connsiteX9" fmla="*/ 175943 w 1759427"/>
                  <a:gd name="connsiteY9" fmla="*/ 2069745 h 2069745"/>
                  <a:gd name="connsiteX10" fmla="*/ 51533 w 1759427"/>
                  <a:gd name="connsiteY10" fmla="*/ 2018212 h 2069745"/>
                  <a:gd name="connsiteX11" fmla="*/ 1 w 1759427"/>
                  <a:gd name="connsiteY11" fmla="*/ 1893801 h 2069745"/>
                  <a:gd name="connsiteX12" fmla="*/ 0 w 1759427"/>
                  <a:gd name="connsiteY12" fmla="*/ 175943 h 2069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59427" h="2069745">
                    <a:moveTo>
                      <a:pt x="0" y="175943"/>
                    </a:moveTo>
                    <a:cubicBezTo>
                      <a:pt x="0" y="129280"/>
                      <a:pt x="18537" y="84528"/>
                      <a:pt x="51533" y="51533"/>
                    </a:cubicBezTo>
                    <a:cubicBezTo>
                      <a:pt x="84529" y="18537"/>
                      <a:pt x="129281" y="1"/>
                      <a:pt x="175944" y="1"/>
                    </a:cubicBezTo>
                    <a:lnTo>
                      <a:pt x="1583484" y="0"/>
                    </a:lnTo>
                    <a:cubicBezTo>
                      <a:pt x="1630147" y="0"/>
                      <a:pt x="1674899" y="18537"/>
                      <a:pt x="1707894" y="51533"/>
                    </a:cubicBezTo>
                    <a:cubicBezTo>
                      <a:pt x="1740890" y="84529"/>
                      <a:pt x="1759426" y="129281"/>
                      <a:pt x="1759426" y="175944"/>
                    </a:cubicBezTo>
                    <a:cubicBezTo>
                      <a:pt x="1759426" y="748563"/>
                      <a:pt x="1759427" y="1321183"/>
                      <a:pt x="1759427" y="1893802"/>
                    </a:cubicBezTo>
                    <a:cubicBezTo>
                      <a:pt x="1759427" y="1940465"/>
                      <a:pt x="1740890" y="1985217"/>
                      <a:pt x="1707894" y="2018213"/>
                    </a:cubicBezTo>
                    <a:cubicBezTo>
                      <a:pt x="1674898" y="2051209"/>
                      <a:pt x="1630146" y="2069746"/>
                      <a:pt x="1583483" y="2069745"/>
                    </a:cubicBezTo>
                    <a:lnTo>
                      <a:pt x="175943" y="2069745"/>
                    </a:lnTo>
                    <a:cubicBezTo>
                      <a:pt x="129280" y="2069745"/>
                      <a:pt x="84528" y="2051208"/>
                      <a:pt x="51533" y="2018212"/>
                    </a:cubicBezTo>
                    <a:cubicBezTo>
                      <a:pt x="18537" y="1985216"/>
                      <a:pt x="1" y="1940464"/>
                      <a:pt x="1" y="1893801"/>
                    </a:cubicBezTo>
                    <a:cubicBezTo>
                      <a:pt x="1" y="1321182"/>
                      <a:pt x="0" y="748562"/>
                      <a:pt x="0" y="175943"/>
                    </a:cubicBezTo>
                    <a:close/>
                  </a:path>
                </a:pathLst>
              </a:custGeom>
              <a:solidFill>
                <a:schemeClr val="bg1">
                  <a:lumMod val="75000"/>
                  <a:alpha val="90000"/>
                </a:scheme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lIns="127732" tIns="127732" rIns="127732" bIns="127732" spcCol="1270" anchor="ctr"/>
              <a:lstStyle/>
              <a:p>
                <a:pPr defTabSz="889000" fontAlgn="auto">
                  <a:lnSpc>
                    <a:spcPct val="90000"/>
                  </a:lnSpc>
                  <a:spcAft>
                    <a:spcPct val="35000"/>
                  </a:spcAft>
                  <a:defRPr/>
                </a:pPr>
                <a:r>
                  <a:rPr lang="en-US" sz="2000" b="1" dirty="0"/>
                  <a:t>Deadweight losses:</a:t>
                </a:r>
                <a:r>
                  <a:rPr lang="en-US" sz="2000" dirty="0"/>
                  <a:t/>
                </a:r>
                <a:br>
                  <a:rPr lang="en-US" sz="2000" dirty="0"/>
                </a:br>
                <a:r>
                  <a:rPr lang="en-US" sz="2000" dirty="0"/>
                  <a:t>- procedures</a:t>
                </a:r>
                <a:br>
                  <a:rPr lang="en-US" sz="2000" dirty="0"/>
                </a:br>
                <a:r>
                  <a:rPr lang="en-US" sz="2000" dirty="0"/>
                  <a:t>- inefficiencies</a:t>
                </a:r>
                <a:br>
                  <a:rPr lang="en-US" sz="2000" dirty="0"/>
                </a:br>
                <a:r>
                  <a:rPr lang="en-US" sz="2000" dirty="0"/>
                  <a:t>- under-investment</a:t>
                </a:r>
                <a:br>
                  <a:rPr lang="en-US" sz="2000" dirty="0"/>
                </a:br>
                <a:r>
                  <a:rPr lang="en-US" sz="2000" dirty="0"/>
                  <a:t>- corruption</a:t>
                </a:r>
                <a:endParaRPr lang="en-US" sz="1300" dirty="0"/>
              </a:p>
            </p:txBody>
          </p:sp>
        </p:grpSp>
        <p:sp>
          <p:nvSpPr>
            <p:cNvPr id="16" name="Right Arrow 15"/>
            <p:cNvSpPr/>
            <p:nvPr/>
          </p:nvSpPr>
          <p:spPr>
            <a:xfrm>
              <a:off x="5445886" y="1862224"/>
              <a:ext cx="1333416" cy="1143037"/>
            </a:xfrm>
            <a:prstGeom prst="rightArrow">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7" name="Cloud Callout 16"/>
            <p:cNvSpPr/>
            <p:nvPr/>
          </p:nvSpPr>
          <p:spPr>
            <a:xfrm flipV="1">
              <a:off x="3571650" y="5146814"/>
              <a:ext cx="1569939" cy="1219240"/>
            </a:xfrm>
            <a:prstGeom prst="cloudCallou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TextBox 7"/>
            <p:cNvSpPr txBox="1">
              <a:spLocks noChangeArrowheads="1"/>
            </p:cNvSpPr>
            <p:nvPr/>
          </p:nvSpPr>
          <p:spPr bwMode="auto">
            <a:xfrm>
              <a:off x="3710136" y="5129047"/>
              <a:ext cx="1403730" cy="1200368"/>
            </a:xfrm>
            <a:prstGeom prst="rect">
              <a:avLst/>
            </a:prstGeom>
            <a:noFill/>
            <a:ln w="9525">
              <a:noFill/>
              <a:miter lim="800000"/>
              <a:headEnd/>
              <a:tailEnd/>
            </a:ln>
          </p:spPr>
          <p:txBody>
            <a:bodyPr wrap="square">
              <a:spAutoFit/>
            </a:bodyPr>
            <a:lstStyle/>
            <a:p>
              <a:r>
                <a:rPr lang="en-US" sz="1800" dirty="0" smtClean="0">
                  <a:solidFill>
                    <a:schemeClr val="bg1"/>
                  </a:solidFill>
                  <a:latin typeface="Calibri" pitchFamily="34" charset="0"/>
                </a:rPr>
                <a:t>    Less</a:t>
              </a:r>
            </a:p>
            <a:p>
              <a:r>
                <a:rPr lang="en-US" sz="1800" dirty="0" smtClean="0">
                  <a:solidFill>
                    <a:schemeClr val="bg1"/>
                  </a:solidFill>
                  <a:latin typeface="Calibri" pitchFamily="34" charset="0"/>
                </a:rPr>
                <a:t>  growth….  Development..  ………jobs</a:t>
              </a:r>
              <a:endParaRPr lang="en-US" sz="1800" dirty="0">
                <a:solidFill>
                  <a:schemeClr val="bg1"/>
                </a:solidFill>
                <a:latin typeface="Calibri" pitchFamily="34" charset="0"/>
              </a:endParaRPr>
            </a:p>
          </p:txBody>
        </p:sp>
        <p:sp>
          <p:nvSpPr>
            <p:cNvPr id="20" name="TextBox 8"/>
            <p:cNvSpPr txBox="1">
              <a:spLocks noChangeArrowheads="1"/>
            </p:cNvSpPr>
            <p:nvPr/>
          </p:nvSpPr>
          <p:spPr bwMode="auto">
            <a:xfrm>
              <a:off x="5525512" y="2254140"/>
              <a:ext cx="1098714" cy="307787"/>
            </a:xfrm>
            <a:prstGeom prst="rect">
              <a:avLst/>
            </a:prstGeom>
            <a:noFill/>
            <a:ln w="9525">
              <a:noFill/>
              <a:miter lim="800000"/>
              <a:headEnd/>
              <a:tailEnd/>
            </a:ln>
          </p:spPr>
          <p:txBody>
            <a:bodyPr>
              <a:spAutoFit/>
            </a:bodyPr>
            <a:lstStyle/>
            <a:p>
              <a:r>
                <a:rPr lang="en-US" sz="1400" dirty="0">
                  <a:latin typeface="Calibri" pitchFamily="34" charset="0"/>
                </a:rPr>
                <a:t>Solutions</a:t>
              </a:r>
            </a:p>
          </p:txBody>
        </p:sp>
        <p:graphicFrame>
          <p:nvGraphicFramePr>
            <p:cNvPr id="21" name="Diagram 20"/>
            <p:cNvGraphicFramePr/>
            <p:nvPr/>
          </p:nvGraphicFramePr>
          <p:xfrm>
            <a:off x="6705600" y="1447800"/>
            <a:ext cx="2275908" cy="4800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cxnSp>
        <p:nvCxnSpPr>
          <p:cNvPr id="44" name="Straight Connector 43"/>
          <p:cNvCxnSpPr/>
          <p:nvPr/>
        </p:nvCxnSpPr>
        <p:spPr>
          <a:xfrm>
            <a:off x="4705350" y="1562100"/>
            <a:ext cx="2381" cy="204788"/>
          </a:xfrm>
          <a:prstGeom prst="line">
            <a:avLst/>
          </a:prstGeom>
          <a:ln>
            <a:solidFill>
              <a:srgbClr val="0070C0"/>
            </a:solidFill>
            <a:tailEnd type="non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Title 1"/>
          <p:cNvSpPr txBox="1">
            <a:spLocks/>
          </p:cNvSpPr>
          <p:nvPr/>
        </p:nvSpPr>
        <p:spPr bwMode="auto">
          <a:xfrm>
            <a:off x="720209" y="2816225"/>
            <a:ext cx="8162370" cy="1470025"/>
          </a:xfrm>
          <a:prstGeom prst="rect">
            <a:avLst/>
          </a:prstGeom>
          <a:noFill/>
          <a:ln w="9525">
            <a:noFill/>
            <a:miter lim="800000"/>
            <a:headEnd/>
            <a:tailEnd/>
          </a:ln>
        </p:spPr>
        <p:txBody>
          <a:bodyPr/>
          <a:lstStyle/>
          <a:p>
            <a:pPr algn="ctr"/>
            <a:r>
              <a:rPr lang="en-US" sz="4000" dirty="0" smtClean="0">
                <a:solidFill>
                  <a:srgbClr val="EA0000"/>
                </a:solidFill>
              </a:rPr>
              <a:t>Case Study: Bread Value Chain</a:t>
            </a:r>
            <a:endParaRPr lang="en-US" sz="4000" i="1" dirty="0">
              <a:solidFill>
                <a:srgbClr val="EA0000"/>
              </a:solidFill>
            </a:endParaRPr>
          </a:p>
        </p:txBody>
      </p:sp>
      <p:sp>
        <p:nvSpPr>
          <p:cNvPr id="2" name="投影片編號版面配置區 1"/>
          <p:cNvSpPr>
            <a:spLocks noGrp="1"/>
          </p:cNvSpPr>
          <p:nvPr>
            <p:ph type="sldNum" sz="quarter" idx="12"/>
          </p:nvPr>
        </p:nvSpPr>
        <p:spPr>
          <a:xfrm>
            <a:off x="7145609" y="6331637"/>
            <a:ext cx="2240651" cy="365125"/>
          </a:xfrm>
          <a:prstGeom prst="rect">
            <a:avLst/>
          </a:prstGeom>
        </p:spPr>
        <p:txBody>
          <a:bodyPr/>
          <a:lstStyle/>
          <a:p>
            <a:fld id="{953DB0D6-DE55-4055-BE68-39FFC5CE80DD}" type="slidenum">
              <a:rPr lang="en-GB" smtClean="0"/>
              <a:pPr/>
              <a:t>23</a:t>
            </a:fld>
            <a:endParaRPr lang="en-GB"/>
          </a:p>
        </p:txBody>
      </p:sp>
    </p:spTree>
    <p:extLst>
      <p:ext uri="{BB962C8B-B14F-4D97-AF65-F5344CB8AC3E}">
        <p14:creationId xmlns:p14="http://schemas.microsoft.com/office/powerpoint/2010/main" val="486396"/>
      </p:ext>
    </p:extLst>
  </p:cSld>
  <p:clrMapOvr>
    <a:masterClrMapping/>
  </p:clrMapOvr>
  <p:transition spd="slow">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91" name="Rectangle 27"/>
          <p:cNvSpPr>
            <a:spLocks noChangeArrowheads="1"/>
          </p:cNvSpPr>
          <p:nvPr/>
        </p:nvSpPr>
        <p:spPr bwMode="auto">
          <a:xfrm>
            <a:off x="28343" y="6333342"/>
            <a:ext cx="5373587" cy="2616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457200" rtl="0" eaLnBrk="0" fontAlgn="base" latinLnBrk="0" hangingPunct="0">
              <a:lnSpc>
                <a:spcPct val="100000"/>
              </a:lnSpc>
              <a:spcBef>
                <a:spcPct val="0"/>
              </a:spcBef>
              <a:spcAft>
                <a:spcPct val="0"/>
              </a:spcAft>
              <a:buClrTx/>
              <a:buSzTx/>
              <a:buFontTx/>
              <a:buNone/>
              <a:tabLst/>
            </a:pPr>
            <a:r>
              <a:rPr kumimoji="0" lang="en-US" altLang="zh-TW" sz="1100" b="0" i="0" u="sng"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rPr>
              <a:t>Source</a:t>
            </a:r>
            <a:r>
              <a:rPr kumimoji="0" lang="en-US" altLang="zh-TW" sz="1100" b="0"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rPr>
              <a:t>: Fung Global Institute. Outline map of Hong Kong from </a:t>
            </a:r>
            <a:r>
              <a:rPr kumimoji="0" lang="en-US" altLang="zh-TW" sz="1100" b="0"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hlinkClick r:id="rId3"/>
              </a:rPr>
              <a:t>www.mapsopensource.com</a:t>
            </a:r>
            <a:endParaRPr kumimoji="0" lang="en-US" altLang="zh-TW" sz="2400" b="0" i="0" u="none" strike="noStrike" cap="none" normalizeH="0" baseline="0" dirty="0" smtClean="0">
              <a:ln>
                <a:noFill/>
              </a:ln>
              <a:solidFill>
                <a:schemeClr val="tx1"/>
              </a:solidFill>
              <a:effectLst/>
              <a:latin typeface="Arial" pitchFamily="34" charset="0"/>
              <a:ea typeface="ＭＳ Ｐゴシック" pitchFamily="34" charset="-128"/>
            </a:endParaRPr>
          </a:p>
        </p:txBody>
      </p:sp>
      <p:sp>
        <p:nvSpPr>
          <p:cNvPr id="29" name="Rectangle 6"/>
          <p:cNvSpPr>
            <a:spLocks noChangeArrowheads="1"/>
          </p:cNvSpPr>
          <p:nvPr/>
        </p:nvSpPr>
        <p:spPr bwMode="auto">
          <a:xfrm>
            <a:off x="656192" y="1"/>
            <a:ext cx="8314414" cy="646331"/>
          </a:xfrm>
          <a:prstGeom prst="rect">
            <a:avLst/>
          </a:prstGeom>
          <a:noFill/>
          <a:ln w="9525">
            <a:noFill/>
            <a:miter lim="800000"/>
            <a:headEnd/>
            <a:tailEnd/>
          </a:ln>
        </p:spPr>
        <p:txBody>
          <a:bodyPr wrap="square" lIns="0" rIns="0">
            <a:spAutoFit/>
          </a:bodyPr>
          <a:lstStyle/>
          <a:p>
            <a:pPr algn="ctr"/>
            <a:r>
              <a:rPr lang="en-US" sz="3600" dirty="0" smtClean="0">
                <a:solidFill>
                  <a:srgbClr val="EA0000"/>
                </a:solidFill>
              </a:rPr>
              <a:t>Case Study  – Bread Value Chain</a:t>
            </a:r>
          </a:p>
        </p:txBody>
      </p:sp>
      <p:grpSp>
        <p:nvGrpSpPr>
          <p:cNvPr id="30" name="Group 29"/>
          <p:cNvGrpSpPr/>
          <p:nvPr/>
        </p:nvGrpSpPr>
        <p:grpSpPr>
          <a:xfrm>
            <a:off x="150514" y="667979"/>
            <a:ext cx="8941984" cy="5512136"/>
            <a:chOff x="196910" y="492057"/>
            <a:chExt cx="8514767" cy="5512136"/>
          </a:xfrm>
        </p:grpSpPr>
        <p:grpSp>
          <p:nvGrpSpPr>
            <p:cNvPr id="31" name="Group 3"/>
            <p:cNvGrpSpPr>
              <a:grpSpLocks/>
            </p:cNvGrpSpPr>
            <p:nvPr/>
          </p:nvGrpSpPr>
          <p:grpSpPr bwMode="auto">
            <a:xfrm>
              <a:off x="822362" y="492057"/>
              <a:ext cx="7889315" cy="5512136"/>
              <a:chOff x="1570" y="8802"/>
              <a:chExt cx="8981" cy="6448"/>
            </a:xfrm>
          </p:grpSpPr>
          <p:pic>
            <p:nvPicPr>
              <p:cNvPr id="41" name="Picture 4" descr="Hong Kong Outline without symbols"/>
              <p:cNvPicPr>
                <a:picLocks noChangeAspect="1" noChangeArrowheads="1"/>
              </p:cNvPicPr>
              <p:nvPr/>
            </p:nvPicPr>
            <p:blipFill>
              <a:blip r:embed="rId4" cstate="print"/>
              <a:srcRect/>
              <a:stretch>
                <a:fillRect/>
              </a:stretch>
            </p:blipFill>
            <p:spPr bwMode="auto">
              <a:xfrm>
                <a:off x="1570" y="9295"/>
                <a:ext cx="8981" cy="5955"/>
              </a:xfrm>
              <a:prstGeom prst="rect">
                <a:avLst/>
              </a:prstGeom>
              <a:noFill/>
              <a:ln w="9525">
                <a:noFill/>
                <a:miter lim="800000"/>
                <a:headEnd/>
                <a:tailEnd/>
              </a:ln>
            </p:spPr>
          </p:pic>
          <p:cxnSp>
            <p:nvCxnSpPr>
              <p:cNvPr id="42" name="AutoShape 5"/>
              <p:cNvCxnSpPr>
                <a:cxnSpLocks noChangeShapeType="1"/>
              </p:cNvCxnSpPr>
              <p:nvPr/>
            </p:nvCxnSpPr>
            <p:spPr bwMode="auto">
              <a:xfrm flipV="1">
                <a:off x="1948" y="10846"/>
                <a:ext cx="304" cy="1562"/>
              </a:xfrm>
              <a:prstGeom prst="straightConnector1">
                <a:avLst/>
              </a:prstGeom>
              <a:noFill/>
              <a:ln w="9525">
                <a:solidFill>
                  <a:srgbClr val="000000"/>
                </a:solidFill>
                <a:round/>
                <a:headEnd/>
                <a:tailEnd type="triangle" w="med" len="med"/>
              </a:ln>
            </p:spPr>
          </p:cxnSp>
          <p:cxnSp>
            <p:nvCxnSpPr>
              <p:cNvPr id="43" name="AutoShape 7"/>
              <p:cNvCxnSpPr>
                <a:cxnSpLocks noChangeShapeType="1"/>
              </p:cNvCxnSpPr>
              <p:nvPr/>
            </p:nvCxnSpPr>
            <p:spPr bwMode="auto">
              <a:xfrm flipH="1">
                <a:off x="6779" y="13068"/>
                <a:ext cx="575" cy="627"/>
              </a:xfrm>
              <a:prstGeom prst="straightConnector1">
                <a:avLst/>
              </a:prstGeom>
              <a:noFill/>
              <a:ln w="9525">
                <a:solidFill>
                  <a:srgbClr val="000000"/>
                </a:solidFill>
                <a:round/>
                <a:headEnd/>
                <a:tailEnd type="triangle" w="med" len="med"/>
              </a:ln>
            </p:spPr>
          </p:cxnSp>
          <p:pic>
            <p:nvPicPr>
              <p:cNvPr id="44" name="Picture 8" descr="MC900434820[1]"/>
              <p:cNvPicPr>
                <a:picLocks noChangeAspect="1" noChangeArrowheads="1"/>
              </p:cNvPicPr>
              <p:nvPr/>
            </p:nvPicPr>
            <p:blipFill>
              <a:blip r:embed="rId5" cstate="print"/>
              <a:srcRect/>
              <a:stretch>
                <a:fillRect/>
              </a:stretch>
            </p:blipFill>
            <p:spPr bwMode="auto">
              <a:xfrm>
                <a:off x="5616" y="9759"/>
                <a:ext cx="1038" cy="914"/>
              </a:xfrm>
              <a:prstGeom prst="rect">
                <a:avLst/>
              </a:prstGeom>
              <a:noFill/>
              <a:ln w="9525">
                <a:noFill/>
                <a:miter lim="800000"/>
                <a:headEnd/>
                <a:tailEnd/>
              </a:ln>
            </p:spPr>
          </p:pic>
          <p:pic>
            <p:nvPicPr>
              <p:cNvPr id="45" name="Picture 9" descr="MC900311244[1]"/>
              <p:cNvPicPr>
                <a:picLocks noChangeAspect="1" noChangeArrowheads="1"/>
              </p:cNvPicPr>
              <p:nvPr/>
            </p:nvPicPr>
            <p:blipFill>
              <a:blip r:embed="rId6" cstate="print"/>
              <a:srcRect/>
              <a:stretch>
                <a:fillRect/>
              </a:stretch>
            </p:blipFill>
            <p:spPr bwMode="auto">
              <a:xfrm>
                <a:off x="1570" y="12408"/>
                <a:ext cx="1645" cy="552"/>
              </a:xfrm>
              <a:prstGeom prst="rect">
                <a:avLst/>
              </a:prstGeom>
              <a:noFill/>
              <a:ln w="9525">
                <a:noFill/>
                <a:miter lim="800000"/>
                <a:headEnd/>
                <a:tailEnd/>
              </a:ln>
            </p:spPr>
          </p:pic>
          <p:pic>
            <p:nvPicPr>
              <p:cNvPr id="46" name="Picture 10" descr="MC900030031[1]"/>
              <p:cNvPicPr>
                <a:picLocks noChangeAspect="1" noChangeArrowheads="1"/>
              </p:cNvPicPr>
              <p:nvPr/>
            </p:nvPicPr>
            <p:blipFill>
              <a:blip r:embed="rId7" cstate="print"/>
              <a:srcRect/>
              <a:stretch>
                <a:fillRect/>
              </a:stretch>
            </p:blipFill>
            <p:spPr bwMode="auto">
              <a:xfrm>
                <a:off x="7097" y="12501"/>
                <a:ext cx="711" cy="802"/>
              </a:xfrm>
              <a:prstGeom prst="rect">
                <a:avLst/>
              </a:prstGeom>
              <a:noFill/>
              <a:ln w="9525">
                <a:noFill/>
                <a:miter lim="800000"/>
                <a:headEnd/>
                <a:tailEnd/>
              </a:ln>
            </p:spPr>
          </p:pic>
          <p:pic>
            <p:nvPicPr>
              <p:cNvPr id="47" name="Picture 11" descr="MC900431639[1]"/>
              <p:cNvPicPr>
                <a:picLocks noChangeAspect="1" noChangeArrowheads="1"/>
              </p:cNvPicPr>
              <p:nvPr/>
            </p:nvPicPr>
            <p:blipFill>
              <a:blip r:embed="rId8" cstate="print"/>
              <a:srcRect/>
              <a:stretch>
                <a:fillRect/>
              </a:stretch>
            </p:blipFill>
            <p:spPr bwMode="auto">
              <a:xfrm>
                <a:off x="6210" y="13644"/>
                <a:ext cx="569" cy="501"/>
              </a:xfrm>
              <a:prstGeom prst="rect">
                <a:avLst/>
              </a:prstGeom>
              <a:noFill/>
              <a:ln w="9525">
                <a:noFill/>
                <a:miter lim="800000"/>
                <a:headEnd/>
                <a:tailEnd/>
              </a:ln>
            </p:spPr>
          </p:pic>
          <p:pic>
            <p:nvPicPr>
              <p:cNvPr id="48" name="Picture 13" descr="MC900318310[1]"/>
              <p:cNvPicPr>
                <a:picLocks noChangeAspect="1" noChangeArrowheads="1"/>
              </p:cNvPicPr>
              <p:nvPr/>
            </p:nvPicPr>
            <p:blipFill>
              <a:blip r:embed="rId9" cstate="print"/>
              <a:srcRect/>
              <a:stretch>
                <a:fillRect/>
              </a:stretch>
            </p:blipFill>
            <p:spPr bwMode="auto">
              <a:xfrm>
                <a:off x="1948" y="10204"/>
                <a:ext cx="1113" cy="642"/>
              </a:xfrm>
              <a:prstGeom prst="rect">
                <a:avLst/>
              </a:prstGeom>
              <a:noFill/>
              <a:ln w="9525">
                <a:noFill/>
                <a:miter lim="800000"/>
                <a:headEnd/>
                <a:tailEnd/>
              </a:ln>
            </p:spPr>
          </p:pic>
          <p:pic>
            <p:nvPicPr>
              <p:cNvPr id="49" name="Picture 14" descr="MC900441741[1]"/>
              <p:cNvPicPr>
                <a:picLocks noChangeAspect="1" noChangeArrowheads="1"/>
              </p:cNvPicPr>
              <p:nvPr/>
            </p:nvPicPr>
            <p:blipFill>
              <a:blip r:embed="rId10" cstate="print"/>
              <a:srcRect/>
              <a:stretch>
                <a:fillRect/>
              </a:stretch>
            </p:blipFill>
            <p:spPr bwMode="auto">
              <a:xfrm>
                <a:off x="7097" y="13198"/>
                <a:ext cx="899" cy="792"/>
              </a:xfrm>
              <a:prstGeom prst="rect">
                <a:avLst/>
              </a:prstGeom>
              <a:noFill/>
              <a:ln w="9525">
                <a:noFill/>
                <a:miter lim="800000"/>
                <a:headEnd/>
                <a:tailEnd/>
              </a:ln>
            </p:spPr>
          </p:pic>
          <p:pic>
            <p:nvPicPr>
              <p:cNvPr id="50" name="Picture 15" descr="MC900391224[1]"/>
              <p:cNvPicPr>
                <a:picLocks noChangeAspect="1" noChangeArrowheads="1"/>
              </p:cNvPicPr>
              <p:nvPr/>
            </p:nvPicPr>
            <p:blipFill>
              <a:blip r:embed="rId11" cstate="print"/>
              <a:srcRect/>
              <a:stretch>
                <a:fillRect/>
              </a:stretch>
            </p:blipFill>
            <p:spPr bwMode="auto">
              <a:xfrm>
                <a:off x="3180" y="9295"/>
                <a:ext cx="1385" cy="1279"/>
              </a:xfrm>
              <a:prstGeom prst="rect">
                <a:avLst/>
              </a:prstGeom>
              <a:noFill/>
              <a:ln w="9525">
                <a:noFill/>
                <a:miter lim="800000"/>
                <a:headEnd/>
                <a:tailEnd/>
              </a:ln>
            </p:spPr>
          </p:pic>
          <p:cxnSp>
            <p:nvCxnSpPr>
              <p:cNvPr id="51" name="AutoShape 16"/>
              <p:cNvCxnSpPr>
                <a:cxnSpLocks noChangeShapeType="1"/>
              </p:cNvCxnSpPr>
              <p:nvPr/>
            </p:nvCxnSpPr>
            <p:spPr bwMode="auto">
              <a:xfrm>
                <a:off x="4496" y="10345"/>
                <a:ext cx="2858" cy="2353"/>
              </a:xfrm>
              <a:prstGeom prst="curvedConnector3">
                <a:avLst>
                  <a:gd name="adj1" fmla="val 95380"/>
                </a:avLst>
              </a:prstGeom>
              <a:noFill/>
              <a:ln w="9525">
                <a:solidFill>
                  <a:srgbClr val="000000"/>
                </a:solidFill>
                <a:round/>
                <a:headEnd/>
                <a:tailEnd type="triangle" w="med" len="med"/>
              </a:ln>
            </p:spPr>
          </p:cxnSp>
          <p:pic>
            <p:nvPicPr>
              <p:cNvPr id="52" name="Picture 17" descr="MC900434820[1]"/>
              <p:cNvPicPr>
                <a:picLocks noChangeAspect="1" noChangeArrowheads="1"/>
              </p:cNvPicPr>
              <p:nvPr/>
            </p:nvPicPr>
            <p:blipFill>
              <a:blip r:embed="rId5" cstate="print"/>
              <a:srcRect/>
              <a:stretch>
                <a:fillRect/>
              </a:stretch>
            </p:blipFill>
            <p:spPr bwMode="auto">
              <a:xfrm>
                <a:off x="5109" y="8802"/>
                <a:ext cx="1038" cy="914"/>
              </a:xfrm>
              <a:prstGeom prst="rect">
                <a:avLst/>
              </a:prstGeom>
              <a:noFill/>
              <a:ln w="9525">
                <a:noFill/>
                <a:miter lim="800000"/>
                <a:headEnd/>
                <a:tailEnd/>
              </a:ln>
            </p:spPr>
          </p:pic>
          <p:cxnSp>
            <p:nvCxnSpPr>
              <p:cNvPr id="53" name="AutoShape 18"/>
              <p:cNvCxnSpPr>
                <a:cxnSpLocks noChangeShapeType="1"/>
              </p:cNvCxnSpPr>
              <p:nvPr/>
            </p:nvCxnSpPr>
            <p:spPr bwMode="auto">
              <a:xfrm flipH="1">
                <a:off x="4301" y="9560"/>
                <a:ext cx="967" cy="487"/>
              </a:xfrm>
              <a:prstGeom prst="straightConnector1">
                <a:avLst/>
              </a:prstGeom>
              <a:noFill/>
              <a:ln w="9525">
                <a:solidFill>
                  <a:srgbClr val="000000"/>
                </a:solidFill>
                <a:round/>
                <a:headEnd/>
                <a:tailEnd type="triangle" w="med" len="med"/>
              </a:ln>
            </p:spPr>
          </p:cxnSp>
        </p:grpSp>
        <p:sp>
          <p:nvSpPr>
            <p:cNvPr id="32" name="文字方塊 2"/>
            <p:cNvSpPr txBox="1">
              <a:spLocks noChangeArrowheads="1"/>
            </p:cNvSpPr>
            <p:nvPr/>
          </p:nvSpPr>
          <p:spPr bwMode="auto">
            <a:xfrm>
              <a:off x="196910" y="823743"/>
              <a:ext cx="1935214" cy="73261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457200" rtl="0" eaLnBrk="1" fontAlgn="base" latinLnBrk="0" hangingPunct="1">
                <a:lnSpc>
                  <a:spcPct val="100000"/>
                </a:lnSpc>
                <a:spcBef>
                  <a:spcPct val="0"/>
                </a:spcBef>
                <a:spcAft>
                  <a:spcPts val="1000"/>
                </a:spcAft>
                <a:buClrTx/>
                <a:buSzTx/>
                <a:buFontTx/>
                <a:buNone/>
                <a:tabLst/>
              </a:pPr>
              <a:r>
                <a:rPr kumimoji="0" lang="en-US" altLang="zh-HK" sz="1400" b="0" i="0" u="none" strike="noStrike" cap="none" normalizeH="0" baseline="0" dirty="0" smtClean="0">
                  <a:ln>
                    <a:noFill/>
                  </a:ln>
                  <a:solidFill>
                    <a:schemeClr val="tx1"/>
                  </a:solidFill>
                  <a:effectLst/>
                  <a:latin typeface="Calibri" pitchFamily="34" charset="0"/>
                  <a:ea typeface="ＭＳ Ｐゴシック" pitchFamily="34" charset="-128"/>
                </a:rPr>
                <a:t>2.  Manufacturing Plant in industrial park in Shenzhen</a:t>
              </a:r>
              <a:endParaRPr kumimoji="0" lang="en-US" sz="1400" b="0" i="0" u="none" strike="noStrike" cap="none" normalizeH="0" baseline="0" dirty="0" smtClean="0">
                <a:ln>
                  <a:noFill/>
                </a:ln>
                <a:solidFill>
                  <a:schemeClr val="tx1"/>
                </a:solidFill>
                <a:effectLst/>
                <a:latin typeface="Arial" pitchFamily="34" charset="0"/>
                <a:ea typeface="ＭＳ Ｐゴシック" pitchFamily="34" charset="-128"/>
              </a:endParaRPr>
            </a:p>
          </p:txBody>
        </p:sp>
        <p:sp>
          <p:nvSpPr>
            <p:cNvPr id="33" name="文字方塊 2"/>
            <p:cNvSpPr txBox="1">
              <a:spLocks noChangeArrowheads="1"/>
            </p:cNvSpPr>
            <p:nvPr/>
          </p:nvSpPr>
          <p:spPr bwMode="auto">
            <a:xfrm>
              <a:off x="1518091" y="2395469"/>
              <a:ext cx="1935214" cy="28894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base" latinLnBrk="0" hangingPunct="1">
                <a:lnSpc>
                  <a:spcPct val="100000"/>
                </a:lnSpc>
                <a:spcBef>
                  <a:spcPct val="0"/>
                </a:spcBef>
                <a:spcAft>
                  <a:spcPts val="1000"/>
                </a:spcAft>
                <a:buClrTx/>
                <a:buSzTx/>
                <a:buFontTx/>
                <a:buNone/>
                <a:tabLst/>
              </a:pPr>
              <a:r>
                <a:rPr kumimoji="0" lang="en-US" altLang="zh-HK" sz="1400" b="0" i="0" u="none" strike="noStrike" cap="none" normalizeH="0" baseline="0" dirty="0" smtClean="0">
                  <a:ln>
                    <a:noFill/>
                  </a:ln>
                  <a:solidFill>
                    <a:schemeClr val="tx1"/>
                  </a:solidFill>
                  <a:effectLst/>
                  <a:latin typeface="Calibri" pitchFamily="34" charset="0"/>
                  <a:ea typeface="ＭＳ Ｐゴシック" pitchFamily="34" charset="-128"/>
                </a:rPr>
                <a:t>1.  Port in </a:t>
              </a:r>
              <a:r>
                <a:rPr lang="en-US" altLang="zh-HK" sz="1400" dirty="0" smtClean="0">
                  <a:latin typeface="Calibri" pitchFamily="34" charset="0"/>
                </a:rPr>
                <a:t>Shenzhen</a:t>
              </a:r>
              <a:endParaRPr kumimoji="0" lang="en-US" altLang="zh-HK" sz="1400" b="0" i="0" u="none" strike="noStrike" cap="none" normalizeH="0" baseline="0" dirty="0" smtClean="0">
                <a:ln>
                  <a:noFill/>
                </a:ln>
                <a:solidFill>
                  <a:schemeClr val="tx1"/>
                </a:solidFill>
                <a:effectLst/>
                <a:latin typeface="Times New Roman" pitchFamily="18" charset="0"/>
                <a:ea typeface="ＭＳ Ｐゴシック" pitchFamily="34" charset="-128"/>
              </a:endParaRPr>
            </a:p>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a typeface="ＭＳ Ｐゴシック" pitchFamily="34" charset="-128"/>
              </a:endParaRPr>
            </a:p>
          </p:txBody>
        </p:sp>
        <p:sp>
          <p:nvSpPr>
            <p:cNvPr id="34" name="文字方塊 2"/>
            <p:cNvSpPr txBox="1">
              <a:spLocks noChangeArrowheads="1"/>
            </p:cNvSpPr>
            <p:nvPr/>
          </p:nvSpPr>
          <p:spPr bwMode="auto">
            <a:xfrm>
              <a:off x="5340205" y="1497372"/>
              <a:ext cx="1935214" cy="5163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457200" rtl="0" eaLnBrk="1" fontAlgn="base" latinLnBrk="0" hangingPunct="1">
                <a:lnSpc>
                  <a:spcPct val="100000"/>
                </a:lnSpc>
                <a:spcBef>
                  <a:spcPct val="0"/>
                </a:spcBef>
                <a:spcAft>
                  <a:spcPts val="1000"/>
                </a:spcAft>
                <a:buClrTx/>
                <a:buSzTx/>
                <a:buFontTx/>
                <a:buNone/>
                <a:tabLst/>
              </a:pPr>
              <a:r>
                <a:rPr kumimoji="0" lang="en-US" altLang="zh-HK" sz="1400" b="0" i="0" u="none" strike="noStrike" cap="none" normalizeH="0" baseline="0" dirty="0" smtClean="0">
                  <a:ln>
                    <a:noFill/>
                  </a:ln>
                  <a:solidFill>
                    <a:schemeClr val="tx1"/>
                  </a:solidFill>
                  <a:effectLst/>
                  <a:latin typeface="Calibri" pitchFamily="34" charset="0"/>
                  <a:ea typeface="ＭＳ Ｐゴシック" pitchFamily="34" charset="-128"/>
                </a:rPr>
                <a:t>3. Cross-border transport for bread </a:t>
              </a:r>
              <a:endParaRPr kumimoji="0" lang="en-US" sz="1400" b="0" i="0" u="none" strike="noStrike" cap="none" normalizeH="0" baseline="0" dirty="0" smtClean="0">
                <a:ln>
                  <a:noFill/>
                </a:ln>
                <a:solidFill>
                  <a:schemeClr val="tx1"/>
                </a:solidFill>
                <a:effectLst/>
                <a:latin typeface="Arial" pitchFamily="34" charset="0"/>
                <a:ea typeface="ＭＳ Ｐゴシック" pitchFamily="34" charset="-128"/>
              </a:endParaRPr>
            </a:p>
          </p:txBody>
        </p:sp>
        <p:sp>
          <p:nvSpPr>
            <p:cNvPr id="35" name="文字方塊 2"/>
            <p:cNvSpPr txBox="1">
              <a:spLocks noChangeArrowheads="1"/>
            </p:cNvSpPr>
            <p:nvPr/>
          </p:nvSpPr>
          <p:spPr bwMode="auto">
            <a:xfrm>
              <a:off x="6500631" y="4046564"/>
              <a:ext cx="1935214" cy="5163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457200" rtl="0" eaLnBrk="1" fontAlgn="base" latinLnBrk="0" hangingPunct="1">
                <a:lnSpc>
                  <a:spcPct val="100000"/>
                </a:lnSpc>
                <a:spcBef>
                  <a:spcPct val="0"/>
                </a:spcBef>
                <a:spcAft>
                  <a:spcPts val="1000"/>
                </a:spcAft>
                <a:buClrTx/>
                <a:buSzTx/>
                <a:buFontTx/>
                <a:buNone/>
                <a:tabLst/>
              </a:pPr>
              <a:r>
                <a:rPr kumimoji="0" lang="en-US" altLang="zh-HK" sz="1400" b="0" i="0" u="none" strike="noStrike" cap="none" normalizeH="0" baseline="0" dirty="0" smtClean="0">
                  <a:ln>
                    <a:noFill/>
                  </a:ln>
                  <a:solidFill>
                    <a:schemeClr val="tx1"/>
                  </a:solidFill>
                  <a:effectLst/>
                  <a:latin typeface="Calibri" pitchFamily="34" charset="0"/>
                  <a:ea typeface="ＭＳ Ｐゴシック" pitchFamily="34" charset="-128"/>
                </a:rPr>
                <a:t>4. Warehouse in Kowloon, Hong Kong</a:t>
              </a:r>
              <a:endParaRPr kumimoji="0" lang="en-US" sz="1400" b="0" i="0" u="none" strike="noStrike" cap="none" normalizeH="0" baseline="0" dirty="0" smtClean="0">
                <a:ln>
                  <a:noFill/>
                </a:ln>
                <a:solidFill>
                  <a:schemeClr val="tx1"/>
                </a:solidFill>
                <a:effectLst/>
                <a:latin typeface="Arial" pitchFamily="34" charset="0"/>
                <a:ea typeface="ＭＳ Ｐゴシック" pitchFamily="34" charset="-128"/>
              </a:endParaRPr>
            </a:p>
          </p:txBody>
        </p:sp>
        <p:sp>
          <p:nvSpPr>
            <p:cNvPr id="36" name="文字方塊 2"/>
            <p:cNvSpPr txBox="1">
              <a:spLocks noChangeArrowheads="1"/>
            </p:cNvSpPr>
            <p:nvPr/>
          </p:nvSpPr>
          <p:spPr bwMode="auto">
            <a:xfrm>
              <a:off x="5009910" y="5098042"/>
              <a:ext cx="1779730" cy="68303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457200" rtl="0" eaLnBrk="1" fontAlgn="base" latinLnBrk="0" hangingPunct="1">
                <a:lnSpc>
                  <a:spcPct val="100000"/>
                </a:lnSpc>
                <a:spcBef>
                  <a:spcPct val="0"/>
                </a:spcBef>
                <a:spcAft>
                  <a:spcPts val="1000"/>
                </a:spcAft>
                <a:buClrTx/>
                <a:buSzTx/>
                <a:buFontTx/>
                <a:buNone/>
                <a:tabLst/>
              </a:pPr>
              <a:r>
                <a:rPr kumimoji="0" lang="en-US" altLang="zh-HK" sz="1400" b="0" i="0" u="none" strike="noStrike" cap="none" normalizeH="0" baseline="0" dirty="0" smtClean="0">
                  <a:ln>
                    <a:noFill/>
                  </a:ln>
                  <a:solidFill>
                    <a:schemeClr val="tx1"/>
                  </a:solidFill>
                  <a:effectLst/>
                  <a:latin typeface="Calibri" pitchFamily="34" charset="0"/>
                  <a:ea typeface="ＭＳ Ｐゴシック" pitchFamily="34" charset="-128"/>
                </a:rPr>
                <a:t>5.  Local delivery from warehouse to over 90 retail outlets</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a typeface="ＭＳ Ｐゴシック" pitchFamily="34" charset="-128"/>
              </a:endParaRPr>
            </a:p>
          </p:txBody>
        </p:sp>
        <p:sp>
          <p:nvSpPr>
            <p:cNvPr id="37" name="文字方塊 2"/>
            <p:cNvSpPr txBox="1">
              <a:spLocks noChangeArrowheads="1"/>
            </p:cNvSpPr>
            <p:nvPr/>
          </p:nvSpPr>
          <p:spPr bwMode="auto">
            <a:xfrm>
              <a:off x="453855" y="4138889"/>
              <a:ext cx="1935214" cy="110105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457200" rtl="0" eaLnBrk="1" fontAlgn="base" latinLnBrk="0" hangingPunct="1">
                <a:lnSpc>
                  <a:spcPct val="100000"/>
                </a:lnSpc>
                <a:spcBef>
                  <a:spcPct val="0"/>
                </a:spcBef>
                <a:spcAft>
                  <a:spcPts val="1000"/>
                </a:spcAft>
                <a:buClrTx/>
                <a:buSzTx/>
                <a:buFontTx/>
                <a:buNone/>
                <a:tabLst/>
              </a:pPr>
              <a:r>
                <a:rPr kumimoji="0" lang="en-US" altLang="zh-HK" sz="1400" b="0" i="0" u="none" strike="noStrike" cap="none" normalizeH="0" baseline="0" dirty="0" smtClean="0">
                  <a:ln>
                    <a:noFill/>
                  </a:ln>
                  <a:solidFill>
                    <a:schemeClr val="tx1"/>
                  </a:solidFill>
                  <a:effectLst/>
                  <a:latin typeface="Calibri" pitchFamily="34" charset="0"/>
                  <a:ea typeface="ＭＳ Ｐゴシック" pitchFamily="34" charset="-128"/>
                </a:rPr>
                <a:t>1. Imported Ingredients from South Korea (sugar), Taiwan (margarine) and Australia (salted butter)</a:t>
              </a:r>
              <a:endParaRPr kumimoji="0" lang="en-US" sz="1400" b="0" i="0" u="none" strike="noStrike" cap="none" normalizeH="0" baseline="0" dirty="0" smtClean="0">
                <a:ln>
                  <a:noFill/>
                </a:ln>
                <a:solidFill>
                  <a:schemeClr val="tx1"/>
                </a:solidFill>
                <a:effectLst/>
                <a:latin typeface="Arial" pitchFamily="34" charset="0"/>
                <a:ea typeface="ＭＳ Ｐゴシック" pitchFamily="34" charset="-128"/>
              </a:endParaRPr>
            </a:p>
          </p:txBody>
        </p:sp>
        <p:sp>
          <p:nvSpPr>
            <p:cNvPr id="38" name="文字方塊 2"/>
            <p:cNvSpPr txBox="1">
              <a:spLocks noChangeArrowheads="1"/>
            </p:cNvSpPr>
            <p:nvPr/>
          </p:nvSpPr>
          <p:spPr bwMode="auto">
            <a:xfrm>
              <a:off x="4954568" y="716885"/>
              <a:ext cx="1935214" cy="5189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457200" rtl="0" eaLnBrk="1" fontAlgn="base" latinLnBrk="0" hangingPunct="1">
                <a:lnSpc>
                  <a:spcPct val="100000"/>
                </a:lnSpc>
                <a:spcBef>
                  <a:spcPct val="0"/>
                </a:spcBef>
                <a:spcAft>
                  <a:spcPts val="1000"/>
                </a:spcAft>
                <a:buClrTx/>
                <a:buSzTx/>
                <a:buFontTx/>
                <a:buNone/>
                <a:tabLst/>
              </a:pPr>
              <a:r>
                <a:rPr kumimoji="0" lang="en-US" altLang="zh-HK" sz="1400" b="0" i="0" u="none" strike="noStrike" cap="none" normalizeH="0" baseline="0" dirty="0" smtClean="0">
                  <a:ln>
                    <a:noFill/>
                  </a:ln>
                  <a:solidFill>
                    <a:schemeClr val="tx1"/>
                  </a:solidFill>
                  <a:effectLst/>
                  <a:latin typeface="Calibri" pitchFamily="34" charset="0"/>
                  <a:ea typeface="ＭＳ Ｐゴシック" pitchFamily="34" charset="-128"/>
                </a:rPr>
                <a:t>1. Ingredients procured in China</a:t>
              </a:r>
              <a:endParaRPr kumimoji="0" lang="en-US" sz="1400" b="0" i="0" u="none" strike="noStrike" cap="none" normalizeH="0" baseline="0" dirty="0" smtClean="0">
                <a:ln>
                  <a:noFill/>
                </a:ln>
                <a:solidFill>
                  <a:schemeClr val="tx1"/>
                </a:solidFill>
                <a:effectLst/>
                <a:latin typeface="Arial" pitchFamily="34" charset="0"/>
                <a:ea typeface="ＭＳ Ｐゴシック" pitchFamily="34" charset="-128"/>
              </a:endParaRPr>
            </a:p>
          </p:txBody>
        </p:sp>
        <p:pic>
          <p:nvPicPr>
            <p:cNvPr id="39" name="Picture 11" descr="MC900431639[1]"/>
            <p:cNvPicPr>
              <a:picLocks noChangeAspect="1" noChangeArrowheads="1"/>
            </p:cNvPicPr>
            <p:nvPr/>
          </p:nvPicPr>
          <p:blipFill>
            <a:blip r:embed="rId12" cstate="print"/>
            <a:srcRect/>
            <a:stretch>
              <a:fillRect/>
            </a:stretch>
          </p:blipFill>
          <p:spPr bwMode="auto">
            <a:xfrm>
              <a:off x="3654145" y="2684412"/>
              <a:ext cx="776870" cy="665663"/>
            </a:xfrm>
            <a:prstGeom prst="rect">
              <a:avLst/>
            </a:prstGeom>
            <a:noFill/>
            <a:ln w="9525">
              <a:noFill/>
              <a:miter lim="800000"/>
              <a:headEnd/>
              <a:tailEnd/>
            </a:ln>
          </p:spPr>
        </p:pic>
        <p:cxnSp>
          <p:nvCxnSpPr>
            <p:cNvPr id="40" name="AutoShape 7"/>
            <p:cNvCxnSpPr>
              <a:cxnSpLocks noChangeShapeType="1"/>
              <a:stCxn id="46" idx="1"/>
            </p:cNvCxnSpPr>
            <p:nvPr/>
          </p:nvCxnSpPr>
          <p:spPr bwMode="auto">
            <a:xfrm flipH="1" flipV="1">
              <a:off x="4337899" y="3220409"/>
              <a:ext cx="1339629" cy="776573"/>
            </a:xfrm>
            <a:prstGeom prst="straightConnector1">
              <a:avLst/>
            </a:prstGeom>
            <a:noFill/>
            <a:ln w="9525">
              <a:solidFill>
                <a:srgbClr val="000000"/>
              </a:solidFill>
              <a:round/>
              <a:headEnd/>
              <a:tailEnd type="triangle" w="med" len="med"/>
            </a:ln>
          </p:spPr>
        </p:cxnSp>
      </p:grpSp>
    </p:spTree>
    <p:extLst>
      <p:ext uri="{BB962C8B-B14F-4D97-AF65-F5344CB8AC3E}">
        <p14:creationId xmlns:p14="http://schemas.microsoft.com/office/powerpoint/2010/main" val="313904103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2"/>
          <p:cNvSpPr>
            <a:spLocks/>
          </p:cNvSpPr>
          <p:nvPr/>
        </p:nvSpPr>
        <p:spPr bwMode="auto">
          <a:xfrm>
            <a:off x="239729" y="1135038"/>
            <a:ext cx="9004400" cy="1769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457200" indent="-457200">
              <a:buFont typeface="Arial" pitchFamily="34" charset="0"/>
              <a:buChar char="•"/>
            </a:pPr>
            <a:endParaRPr lang="en-US" sz="3000" dirty="0" smtClean="0"/>
          </a:p>
          <a:p>
            <a:pPr marL="457200" indent="-457200">
              <a:buFont typeface="Arial" pitchFamily="34" charset="0"/>
              <a:buChar char="•"/>
            </a:pPr>
            <a:endParaRPr lang="en-US" sz="3000" dirty="0"/>
          </a:p>
          <a:p>
            <a:pPr marL="457200" indent="-457200">
              <a:buFont typeface="Arial" pitchFamily="34" charset="0"/>
              <a:buChar char="•"/>
            </a:pPr>
            <a:endParaRPr lang="en-US" sz="3000" dirty="0"/>
          </a:p>
          <a:p>
            <a:pPr marL="457200" indent="-457200"/>
            <a:endParaRPr lang="en-US" sz="2500" dirty="0"/>
          </a:p>
        </p:txBody>
      </p:sp>
      <p:sp>
        <p:nvSpPr>
          <p:cNvPr id="6146" name="Rectangle 6"/>
          <p:cNvSpPr>
            <a:spLocks noChangeArrowheads="1"/>
          </p:cNvSpPr>
          <p:nvPr/>
        </p:nvSpPr>
        <p:spPr bwMode="auto">
          <a:xfrm>
            <a:off x="656192" y="327025"/>
            <a:ext cx="8314414" cy="646331"/>
          </a:xfrm>
          <a:prstGeom prst="rect">
            <a:avLst/>
          </a:prstGeom>
          <a:noFill/>
          <a:ln w="9525">
            <a:noFill/>
            <a:miter lim="800000"/>
            <a:headEnd/>
            <a:tailEnd/>
          </a:ln>
        </p:spPr>
        <p:txBody>
          <a:bodyPr wrap="square" lIns="0" rIns="0">
            <a:spAutoFit/>
          </a:bodyPr>
          <a:lstStyle/>
          <a:p>
            <a:pPr algn="ctr"/>
            <a:r>
              <a:rPr lang="en-US" sz="3600" dirty="0" smtClean="0">
                <a:solidFill>
                  <a:srgbClr val="EA0000"/>
                </a:solidFill>
              </a:rPr>
              <a:t>Case Study – Bread Value Chain</a:t>
            </a:r>
          </a:p>
        </p:txBody>
      </p:sp>
      <p:sp>
        <p:nvSpPr>
          <p:cNvPr id="6147" name="TextBox 1"/>
          <p:cNvSpPr txBox="1">
            <a:spLocks noChangeArrowheads="1"/>
          </p:cNvSpPr>
          <p:nvPr/>
        </p:nvSpPr>
        <p:spPr bwMode="auto">
          <a:xfrm>
            <a:off x="4534650" y="2573339"/>
            <a:ext cx="184731" cy="246221"/>
          </a:xfrm>
          <a:prstGeom prst="rect">
            <a:avLst/>
          </a:prstGeom>
          <a:noFill/>
          <a:ln w="9525">
            <a:noFill/>
            <a:miter lim="800000"/>
            <a:headEnd/>
            <a:tailEnd/>
          </a:ln>
        </p:spPr>
        <p:txBody>
          <a:bodyPr wrap="none">
            <a:spAutoFit/>
          </a:bodyPr>
          <a:lstStyle/>
          <a:p>
            <a:endParaRPr lang="en-US">
              <a:latin typeface="Calibri" pitchFamily="34" charset="0"/>
            </a:endParaRPr>
          </a:p>
        </p:txBody>
      </p:sp>
      <p:sp>
        <p:nvSpPr>
          <p:cNvPr id="5" name="Rectangle 2"/>
          <p:cNvSpPr>
            <a:spLocks/>
          </p:cNvSpPr>
          <p:nvPr/>
        </p:nvSpPr>
        <p:spPr bwMode="auto">
          <a:xfrm>
            <a:off x="225839" y="973356"/>
            <a:ext cx="9004400" cy="846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457200" indent="-457200">
              <a:buFont typeface="Arial" pitchFamily="34" charset="0"/>
              <a:buChar char="•"/>
            </a:pPr>
            <a:r>
              <a:rPr lang="en-US" sz="3000" dirty="0" smtClean="0"/>
              <a:t>Key findings</a:t>
            </a:r>
            <a:endParaRPr lang="en-US" sz="3000" dirty="0"/>
          </a:p>
          <a:p>
            <a:pPr marL="457200" indent="-457200"/>
            <a:endParaRPr lang="en-US" sz="2500" dirty="0"/>
          </a:p>
        </p:txBody>
      </p:sp>
      <p:graphicFrame>
        <p:nvGraphicFramePr>
          <p:cNvPr id="6" name="Diagram 5"/>
          <p:cNvGraphicFramePr/>
          <p:nvPr>
            <p:extLst>
              <p:ext uri="{D42A27DB-BD31-4B8C-83A1-F6EECF244321}">
                <p14:modId xmlns:p14="http://schemas.microsoft.com/office/powerpoint/2010/main" val="3546170887"/>
              </p:ext>
            </p:extLst>
          </p:nvPr>
        </p:nvGraphicFramePr>
        <p:xfrm>
          <a:off x="932461" y="1528354"/>
          <a:ext cx="8038144" cy="48724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投影片編號版面配置區 1"/>
          <p:cNvSpPr>
            <a:spLocks noGrp="1"/>
          </p:cNvSpPr>
          <p:nvPr>
            <p:ph type="sldNum" sz="quarter" idx="12"/>
          </p:nvPr>
        </p:nvSpPr>
        <p:spPr>
          <a:xfrm>
            <a:off x="6881998" y="6356351"/>
            <a:ext cx="2240651" cy="365125"/>
          </a:xfrm>
          <a:prstGeom prst="rect">
            <a:avLst/>
          </a:prstGeom>
        </p:spPr>
        <p:txBody>
          <a:bodyPr/>
          <a:lstStyle/>
          <a:p>
            <a:fld id="{953DB0D6-DE55-4055-BE68-39FFC5CE80DD}" type="slidenum">
              <a:rPr lang="en-GB" smtClean="0"/>
              <a:pPr/>
              <a:t>25</a:t>
            </a:fld>
            <a:endParaRPr lang="en-GB"/>
          </a:p>
        </p:txBody>
      </p:sp>
    </p:spTree>
    <p:extLst>
      <p:ext uri="{BB962C8B-B14F-4D97-AF65-F5344CB8AC3E}">
        <p14:creationId xmlns:p14="http://schemas.microsoft.com/office/powerpoint/2010/main" val="267941485"/>
      </p:ext>
    </p:extLst>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2"/>
          <p:cNvSpPr>
            <a:spLocks/>
          </p:cNvSpPr>
          <p:nvPr/>
        </p:nvSpPr>
        <p:spPr bwMode="auto">
          <a:xfrm>
            <a:off x="225839" y="973358"/>
            <a:ext cx="9004400" cy="1769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457200" indent="-457200">
              <a:buFont typeface="Arial" pitchFamily="34" charset="0"/>
              <a:buChar char="•"/>
            </a:pPr>
            <a:r>
              <a:rPr lang="en-US" sz="3000" dirty="0" smtClean="0"/>
              <a:t>Examples of policy interface</a:t>
            </a:r>
          </a:p>
          <a:p>
            <a:pPr marL="457200" indent="-457200"/>
            <a:endParaRPr lang="en-US" sz="3000" dirty="0"/>
          </a:p>
          <a:p>
            <a:pPr marL="457200" indent="-457200">
              <a:buFont typeface="Arial" pitchFamily="34" charset="0"/>
              <a:buChar char="•"/>
            </a:pPr>
            <a:endParaRPr lang="en-US" sz="3000" dirty="0"/>
          </a:p>
          <a:p>
            <a:pPr marL="457200" indent="-457200"/>
            <a:endParaRPr lang="en-US" sz="2500" dirty="0"/>
          </a:p>
        </p:txBody>
      </p:sp>
      <p:sp>
        <p:nvSpPr>
          <p:cNvPr id="6146" name="Rectangle 6"/>
          <p:cNvSpPr>
            <a:spLocks noChangeArrowheads="1"/>
          </p:cNvSpPr>
          <p:nvPr/>
        </p:nvSpPr>
        <p:spPr bwMode="auto">
          <a:xfrm>
            <a:off x="656192" y="327025"/>
            <a:ext cx="8314414" cy="646331"/>
          </a:xfrm>
          <a:prstGeom prst="rect">
            <a:avLst/>
          </a:prstGeom>
          <a:noFill/>
          <a:ln w="9525">
            <a:noFill/>
            <a:miter lim="800000"/>
            <a:headEnd/>
            <a:tailEnd/>
          </a:ln>
        </p:spPr>
        <p:txBody>
          <a:bodyPr wrap="square" lIns="0" rIns="0">
            <a:spAutoFit/>
          </a:bodyPr>
          <a:lstStyle/>
          <a:p>
            <a:pPr algn="ctr"/>
            <a:r>
              <a:rPr lang="en-US" sz="3600" dirty="0" smtClean="0">
                <a:solidFill>
                  <a:srgbClr val="FF0000"/>
                </a:solidFill>
              </a:rPr>
              <a:t>Case Study – Bread Value Chain</a:t>
            </a:r>
          </a:p>
        </p:txBody>
      </p:sp>
      <p:sp>
        <p:nvSpPr>
          <p:cNvPr id="6147" name="TextBox 1"/>
          <p:cNvSpPr txBox="1">
            <a:spLocks noChangeArrowheads="1"/>
          </p:cNvSpPr>
          <p:nvPr/>
        </p:nvSpPr>
        <p:spPr bwMode="auto">
          <a:xfrm>
            <a:off x="4534650" y="2573339"/>
            <a:ext cx="184731" cy="246221"/>
          </a:xfrm>
          <a:prstGeom prst="rect">
            <a:avLst/>
          </a:prstGeom>
          <a:noFill/>
          <a:ln w="9525">
            <a:noFill/>
            <a:miter lim="800000"/>
            <a:headEnd/>
            <a:tailEnd/>
          </a:ln>
        </p:spPr>
        <p:txBody>
          <a:bodyPr wrap="none">
            <a:spAutoFit/>
          </a:bodyPr>
          <a:lstStyle/>
          <a:p>
            <a:endParaRPr lang="en-US">
              <a:latin typeface="Calibri"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3847105557"/>
              </p:ext>
            </p:extLst>
          </p:nvPr>
        </p:nvGraphicFramePr>
        <p:xfrm>
          <a:off x="225839" y="1497863"/>
          <a:ext cx="9004400" cy="5091319"/>
        </p:xfrm>
        <a:graphic>
          <a:graphicData uri="http://schemas.openxmlformats.org/drawingml/2006/table">
            <a:tbl>
              <a:tblPr firstRow="1" bandRow="1">
                <a:tableStyleId>{5C22544A-7EE6-4342-B048-85BDC9FD1C3A}</a:tableStyleId>
              </a:tblPr>
              <a:tblGrid>
                <a:gridCol w="2404490"/>
                <a:gridCol w="3117427"/>
                <a:gridCol w="3482483"/>
              </a:tblGrid>
              <a:tr h="354077">
                <a:tc>
                  <a:txBody>
                    <a:bodyPr/>
                    <a:lstStyle/>
                    <a:p>
                      <a:r>
                        <a:rPr lang="en-US" sz="1200" b="1" kern="1200" dirty="0" smtClean="0">
                          <a:solidFill>
                            <a:schemeClr val="lt1"/>
                          </a:solidFill>
                          <a:latin typeface="+mn-lt"/>
                          <a:ea typeface="+mn-ea"/>
                          <a:cs typeface="+mn-cs"/>
                        </a:rPr>
                        <a:t>Policy</a:t>
                      </a:r>
                      <a:endParaRPr lang="en-US" sz="1200" b="1" kern="1200" dirty="0">
                        <a:solidFill>
                          <a:schemeClr val="lt1"/>
                        </a:solidFill>
                        <a:latin typeface="+mn-lt"/>
                        <a:ea typeface="+mn-ea"/>
                        <a:cs typeface="+mn-cs"/>
                      </a:endParaRPr>
                    </a:p>
                  </a:txBody>
                  <a:tcPr marL="96028" marR="96028">
                    <a:solidFill>
                      <a:srgbClr val="FF0000"/>
                    </a:solidFill>
                  </a:tcPr>
                </a:tc>
                <a:tc>
                  <a:txBody>
                    <a:bodyPr/>
                    <a:lstStyle/>
                    <a:p>
                      <a:r>
                        <a:rPr lang="en-US" sz="1200" b="1" kern="1200" dirty="0" smtClean="0">
                          <a:solidFill>
                            <a:schemeClr val="lt1"/>
                          </a:solidFill>
                          <a:latin typeface="+mn-lt"/>
                          <a:ea typeface="+mn-ea"/>
                          <a:cs typeface="+mn-cs"/>
                        </a:rPr>
                        <a:t>Value addition</a:t>
                      </a:r>
                      <a:endParaRPr lang="en-US" sz="1200" b="1" kern="1200" dirty="0">
                        <a:solidFill>
                          <a:schemeClr val="lt1"/>
                        </a:solidFill>
                        <a:latin typeface="+mn-lt"/>
                        <a:ea typeface="+mn-ea"/>
                        <a:cs typeface="+mn-cs"/>
                      </a:endParaRPr>
                    </a:p>
                  </a:txBody>
                  <a:tcPr marL="96028" marR="96028">
                    <a:solidFill>
                      <a:srgbClr val="A69D61"/>
                    </a:solidFill>
                  </a:tcPr>
                </a:tc>
                <a:tc>
                  <a:txBody>
                    <a:bodyPr/>
                    <a:lstStyle/>
                    <a:p>
                      <a:r>
                        <a:rPr lang="en-US" sz="1200" b="1" kern="1200" dirty="0" smtClean="0">
                          <a:solidFill>
                            <a:schemeClr val="lt1"/>
                          </a:solidFill>
                          <a:latin typeface="+mn-lt"/>
                          <a:ea typeface="+mn-ea"/>
                          <a:cs typeface="+mn-cs"/>
                        </a:rPr>
                        <a:t>Cost addition</a:t>
                      </a:r>
                      <a:endParaRPr lang="en-US" sz="1200" b="1" kern="1200" dirty="0">
                        <a:solidFill>
                          <a:schemeClr val="lt1"/>
                        </a:solidFill>
                        <a:latin typeface="+mn-lt"/>
                        <a:ea typeface="+mn-ea"/>
                        <a:cs typeface="+mn-cs"/>
                      </a:endParaRPr>
                    </a:p>
                  </a:txBody>
                  <a:tcPr marL="96028" marR="96028">
                    <a:solidFill>
                      <a:srgbClr val="808080"/>
                    </a:solidFill>
                  </a:tcPr>
                </a:tc>
              </a:tr>
              <a:tr h="168186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000" dirty="0" smtClean="0"/>
                        <a:t>Food safety standards</a:t>
                      </a:r>
                    </a:p>
                    <a:p>
                      <a:endParaRPr lang="en-US" sz="2000" dirty="0"/>
                    </a:p>
                  </a:txBody>
                  <a:tcPr marL="96028" marR="96028">
                    <a:solidFill>
                      <a:srgbClr val="ECA3A2"/>
                    </a:solidFill>
                  </a:tcPr>
                </a:tc>
                <a:tc>
                  <a:txBody>
                    <a:bodyPr/>
                    <a:lstStyle/>
                    <a:p>
                      <a:pPr lvl="0"/>
                      <a:r>
                        <a:rPr lang="en-US" sz="1800" dirty="0" smtClean="0"/>
                        <a:t>Improved reputation</a:t>
                      </a:r>
                      <a:r>
                        <a:rPr lang="en-US" sz="1800" baseline="0" dirty="0" smtClean="0"/>
                        <a:t> </a:t>
                      </a:r>
                      <a:r>
                        <a:rPr lang="en-US" sz="1800" dirty="0" smtClean="0"/>
                        <a:t>of China’s food exports</a:t>
                      </a:r>
                    </a:p>
                    <a:p>
                      <a:pPr lvl="0"/>
                      <a:endParaRPr lang="en-US" sz="1800" dirty="0" smtClean="0"/>
                    </a:p>
                    <a:p>
                      <a:pPr lvl="0"/>
                      <a:r>
                        <a:rPr lang="en-US" sz="1800" dirty="0" smtClean="0"/>
                        <a:t>Easy tracking of food sources in case of food safety issues</a:t>
                      </a:r>
                    </a:p>
                  </a:txBody>
                  <a:tcPr marL="96028" marR="96028">
                    <a:solidFill>
                      <a:srgbClr val="E4E1CC"/>
                    </a:solidFill>
                  </a:tcPr>
                </a:tc>
                <a:tc>
                  <a:txBody>
                    <a:bodyPr/>
                    <a:lstStyle/>
                    <a:p>
                      <a:pPr lvl="0"/>
                      <a:r>
                        <a:rPr lang="en-US" sz="1800" dirty="0" smtClean="0"/>
                        <a:t>Complicated standards are subject to local officials’ interpretation</a:t>
                      </a:r>
                    </a:p>
                    <a:p>
                      <a:pPr lvl="0"/>
                      <a:endParaRPr lang="en-US" sz="1800" dirty="0" smtClean="0"/>
                    </a:p>
                    <a:p>
                      <a:pPr lvl="0"/>
                      <a:r>
                        <a:rPr lang="en-US" sz="1800" dirty="0" smtClean="0"/>
                        <a:t>Heavy administrative burden of compliance</a:t>
                      </a:r>
                    </a:p>
                  </a:txBody>
                  <a:tcPr marL="96028" marR="96028">
                    <a:solidFill>
                      <a:srgbClr val="BFBFBF"/>
                    </a:solidFill>
                  </a:tcPr>
                </a:tc>
              </a:tr>
              <a:tr h="1849130">
                <a:tc>
                  <a:txBody>
                    <a:bodyPr/>
                    <a:lstStyle/>
                    <a:p>
                      <a:pPr lvl="0"/>
                      <a:r>
                        <a:rPr lang="en-US" sz="2000" dirty="0" smtClean="0"/>
                        <a:t>Environmental policies</a:t>
                      </a:r>
                    </a:p>
                    <a:p>
                      <a:pPr lvl="0"/>
                      <a:r>
                        <a:rPr lang="en-US" sz="2000" dirty="0" smtClean="0"/>
                        <a:t>(e.g. carbon trading, wastewater discharge)</a:t>
                      </a:r>
                    </a:p>
                  </a:txBody>
                  <a:tcPr marL="96028" marR="96028">
                    <a:solidFill>
                      <a:srgbClr val="ECA3A2"/>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smtClean="0"/>
                        <a:t>Better air quality.</a:t>
                      </a:r>
                      <a:r>
                        <a:rPr lang="en-US" sz="1800" baseline="0" dirty="0" smtClean="0"/>
                        <a:t> e</a:t>
                      </a:r>
                      <a:r>
                        <a:rPr lang="en-US" sz="1800" dirty="0" smtClean="0"/>
                        <a:t>nvironmental hygiene and water safety </a:t>
                      </a:r>
                    </a:p>
                    <a:p>
                      <a:endParaRPr lang="en-US" dirty="0" smtClean="0"/>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smtClean="0"/>
                        <a:t>Induced process innovation to improve energy efficiency</a:t>
                      </a:r>
                    </a:p>
                  </a:txBody>
                  <a:tcPr marL="96028" marR="96028">
                    <a:solidFill>
                      <a:srgbClr val="E4E1CC"/>
                    </a:solidFill>
                  </a:tcPr>
                </a:tc>
                <a:tc>
                  <a:txBody>
                    <a:bodyPr/>
                    <a:lstStyle/>
                    <a:p>
                      <a:pPr lvl="0"/>
                      <a:r>
                        <a:rPr lang="en-US" sz="1800" dirty="0" smtClean="0"/>
                        <a:t>Energy audit services required</a:t>
                      </a:r>
                    </a:p>
                    <a:p>
                      <a:pPr lvl="0"/>
                      <a:endParaRPr lang="en-US" sz="1800" dirty="0" smtClean="0"/>
                    </a:p>
                    <a:p>
                      <a:endParaRPr lang="en-US" dirty="0"/>
                    </a:p>
                  </a:txBody>
                  <a:tcPr marL="96028" marR="96028">
                    <a:solidFill>
                      <a:srgbClr val="BFBFBF"/>
                    </a:solidFill>
                  </a:tcPr>
                </a:tc>
              </a:tr>
              <a:tr h="1150752">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000" dirty="0" smtClean="0"/>
                        <a:t>Customs regulations</a:t>
                      </a:r>
                    </a:p>
                    <a:p>
                      <a:endParaRPr lang="en-US" sz="2000" dirty="0"/>
                    </a:p>
                  </a:txBody>
                  <a:tcPr marL="96028" marR="96028">
                    <a:solidFill>
                      <a:srgbClr val="ECA3A2"/>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smtClean="0"/>
                        <a:t>Ensures accurate calculation and collection of import duties, VAT, etc.</a:t>
                      </a:r>
                    </a:p>
                    <a:p>
                      <a:endParaRPr lang="en-US" dirty="0"/>
                    </a:p>
                  </a:txBody>
                  <a:tcPr marL="96028" marR="96028">
                    <a:solidFill>
                      <a:srgbClr val="E4E1CC"/>
                    </a:solidFill>
                  </a:tcPr>
                </a:tc>
                <a:tc>
                  <a:txBody>
                    <a:bodyPr/>
                    <a:lstStyle/>
                    <a:p>
                      <a:pPr lvl="0"/>
                      <a:r>
                        <a:rPr lang="en-US" sz="1800" dirty="0" smtClean="0"/>
                        <a:t>Specialized</a:t>
                      </a:r>
                      <a:r>
                        <a:rPr lang="en-US" sz="1800" baseline="0" dirty="0" smtClean="0"/>
                        <a:t> c</a:t>
                      </a:r>
                      <a:r>
                        <a:rPr lang="en-US" sz="1800" dirty="0" smtClean="0"/>
                        <a:t>ustoms services agents are required</a:t>
                      </a:r>
                    </a:p>
                  </a:txBody>
                  <a:tcPr marL="96028" marR="96028">
                    <a:solidFill>
                      <a:srgbClr val="BFBFBF"/>
                    </a:solidFill>
                  </a:tcPr>
                </a:tc>
              </a:tr>
            </a:tbl>
          </a:graphicData>
        </a:graphic>
      </p:graphicFrame>
      <p:sp>
        <p:nvSpPr>
          <p:cNvPr id="2" name="投影片編號版面配置區 1"/>
          <p:cNvSpPr>
            <a:spLocks noGrp="1"/>
          </p:cNvSpPr>
          <p:nvPr>
            <p:ph type="sldNum" sz="quarter" idx="12"/>
          </p:nvPr>
        </p:nvSpPr>
        <p:spPr>
          <a:xfrm>
            <a:off x="6881998" y="6356351"/>
            <a:ext cx="2240651" cy="365125"/>
          </a:xfrm>
          <a:prstGeom prst="rect">
            <a:avLst/>
          </a:prstGeom>
        </p:spPr>
        <p:txBody>
          <a:bodyPr/>
          <a:lstStyle/>
          <a:p>
            <a:fld id="{953DB0D6-DE55-4055-BE68-39FFC5CE80DD}" type="slidenum">
              <a:rPr lang="en-GB" smtClean="0"/>
              <a:pPr/>
              <a:t>26</a:t>
            </a:fld>
            <a:endParaRPr lang="en-GB"/>
          </a:p>
        </p:txBody>
      </p:sp>
    </p:spTree>
    <p:extLst>
      <p:ext uri="{BB962C8B-B14F-4D97-AF65-F5344CB8AC3E}">
        <p14:creationId xmlns:p14="http://schemas.microsoft.com/office/powerpoint/2010/main" val="1610650495"/>
      </p:ext>
    </p:extLst>
  </p:cSld>
  <p:clrMapOvr>
    <a:masterClrMapping/>
  </p:clrMapOvr>
  <p:transition spd="slow">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898525" y="3084393"/>
            <a:ext cx="8237537" cy="996287"/>
          </a:xfrm>
        </p:spPr>
        <p:txBody>
          <a:bodyPr/>
          <a:lstStyle/>
          <a:p>
            <a:pPr algn="ctr"/>
            <a:r>
              <a:rPr lang="en-GB" sz="3600" dirty="0" smtClean="0">
                <a:solidFill>
                  <a:srgbClr val="FF0000"/>
                </a:solidFill>
              </a:rPr>
              <a:t> Services in the Global Economy  </a:t>
            </a:r>
            <a:endParaRPr lang="en-GB" sz="3600" dirty="0">
              <a:solidFill>
                <a:srgbClr val="FF0000"/>
              </a:solidFill>
            </a:endParaRPr>
          </a:p>
        </p:txBody>
      </p:sp>
      <p:sp>
        <p:nvSpPr>
          <p:cNvPr id="3" name="投影片編號版面配置區 2"/>
          <p:cNvSpPr>
            <a:spLocks noGrp="1"/>
          </p:cNvSpPr>
          <p:nvPr>
            <p:ph type="sldNum" sz="quarter" idx="12"/>
          </p:nvPr>
        </p:nvSpPr>
        <p:spPr/>
        <p:txBody>
          <a:bodyPr/>
          <a:lstStyle/>
          <a:p>
            <a:pPr algn="r"/>
            <a:fld id="{953DB0D6-DE55-4055-BE68-39FFC5CE80DD}" type="slidenum">
              <a:rPr lang="en-GB" smtClean="0"/>
              <a:pPr algn="r"/>
              <a:t>2</a:t>
            </a:fld>
            <a:endParaRPr lang="en-GB" dirty="0"/>
          </a:p>
        </p:txBody>
      </p:sp>
    </p:spTree>
    <p:extLst>
      <p:ext uri="{BB962C8B-B14F-4D97-AF65-F5344CB8AC3E}">
        <p14:creationId xmlns:p14="http://schemas.microsoft.com/office/powerpoint/2010/main" val="17268314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23875" y="6499225"/>
            <a:ext cx="1566863" cy="217488"/>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endParaRPr lang="en-US" dirty="0">
              <a:solidFill>
                <a:schemeClr val="tx1"/>
              </a:solidFill>
              <a:ea typeface="ＭＳ Ｐゴシック" pitchFamily="34" charset="-128"/>
              <a:cs typeface="Arial" charset="0"/>
            </a:endParaRPr>
          </a:p>
        </p:txBody>
      </p:sp>
      <p:sp>
        <p:nvSpPr>
          <p:cNvPr id="5" name="Rectangle 4"/>
          <p:cNvSpPr/>
          <p:nvPr/>
        </p:nvSpPr>
        <p:spPr>
          <a:xfrm flipH="1">
            <a:off x="782958" y="385767"/>
            <a:ext cx="45719" cy="45719"/>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endParaRPr lang="en-US" dirty="0">
              <a:solidFill>
                <a:schemeClr val="tx1"/>
              </a:solidFill>
              <a:ea typeface="ＭＳ Ｐゴシック" pitchFamily="34" charset="-128"/>
              <a:cs typeface="Arial" charset="0"/>
            </a:endParaRPr>
          </a:p>
        </p:txBody>
      </p:sp>
      <p:grpSp>
        <p:nvGrpSpPr>
          <p:cNvPr id="2" name="Group 9"/>
          <p:cNvGrpSpPr>
            <a:grpSpLocks/>
          </p:cNvGrpSpPr>
          <p:nvPr/>
        </p:nvGrpSpPr>
        <p:grpSpPr bwMode="auto">
          <a:xfrm>
            <a:off x="523875" y="6100202"/>
            <a:ext cx="8669672" cy="378212"/>
            <a:chOff x="279400" y="6280150"/>
            <a:chExt cx="8670007" cy="378598"/>
          </a:xfrm>
        </p:grpSpPr>
        <p:pic>
          <p:nvPicPr>
            <p:cNvPr id="34823" name="Picture 2" descr="C:\Users\LeongSzeWah.GAMMA\Desktop\FGIfor presentation.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8338" y="6327775"/>
              <a:ext cx="466725"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4" name="Picture 3" descr="C:\Users\LeongSzeWah.GAMMA\Desktop\Globe.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400" y="6280150"/>
              <a:ext cx="3413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p:cNvSpPr txBox="1"/>
            <p:nvPr/>
          </p:nvSpPr>
          <p:spPr>
            <a:xfrm>
              <a:off x="7109089" y="6520108"/>
              <a:ext cx="1840318" cy="138640"/>
            </a:xfrm>
            <a:prstGeom prst="rect">
              <a:avLst/>
            </a:prstGeom>
            <a:noFill/>
          </p:spPr>
          <p:txBody>
            <a:bodyPr wrap="none" lIns="0" tIns="0" rIns="0" bIns="0">
              <a:spAutoFit/>
            </a:bodyPr>
            <a:lstStyle/>
            <a:p>
              <a:pPr eaLnBrk="1" hangingPunct="1">
                <a:defRPr/>
              </a:pPr>
              <a:r>
                <a:rPr lang="en-US" sz="900" b="1" dirty="0">
                  <a:solidFill>
                    <a:srgbClr val="B20612"/>
                  </a:solidFill>
                  <a:ea typeface="+mn-ea"/>
                  <a:cs typeface="Arial" charset="0"/>
                </a:rPr>
                <a:t>Asian Perspectives </a:t>
              </a:r>
              <a:r>
                <a:rPr lang="en-US" sz="900" b="1" dirty="0">
                  <a:solidFill>
                    <a:schemeClr val="tx1">
                      <a:lumMod val="65000"/>
                      <a:lumOff val="35000"/>
                    </a:schemeClr>
                  </a:solidFill>
                  <a:ea typeface="+mn-ea"/>
                  <a:cs typeface="Arial" charset="0"/>
                </a:rPr>
                <a:t>Global Issues</a:t>
              </a:r>
            </a:p>
          </p:txBody>
        </p:sp>
      </p:grpSp>
      <p:sp>
        <p:nvSpPr>
          <p:cNvPr id="11" name="Title 10"/>
          <p:cNvSpPr>
            <a:spLocks noGrp="1"/>
          </p:cNvSpPr>
          <p:nvPr>
            <p:ph type="title"/>
          </p:nvPr>
        </p:nvSpPr>
        <p:spPr>
          <a:xfrm>
            <a:off x="414528" y="486372"/>
            <a:ext cx="8982597" cy="1068108"/>
          </a:xfrm>
        </p:spPr>
        <p:txBody>
          <a:bodyPr>
            <a:normAutofit/>
          </a:bodyPr>
          <a:lstStyle/>
          <a:p>
            <a:pPr marL="0" lvl="7" algn="ctr" eaLnBrk="0" hangingPunct="0"/>
            <a:r>
              <a:rPr lang="en-GB" sz="3600" dirty="0" smtClean="0">
                <a:solidFill>
                  <a:srgbClr val="FF0000"/>
                </a:solidFill>
              </a:rPr>
              <a:t>Evolving perceptions</a:t>
            </a:r>
            <a:r>
              <a:rPr lang="en-US" sz="3600" dirty="0" smtClean="0">
                <a:solidFill>
                  <a:srgbClr val="FF0000"/>
                </a:solidFill>
              </a:rPr>
              <a:t/>
            </a:r>
            <a:br>
              <a:rPr lang="en-US" sz="3600" dirty="0" smtClean="0">
                <a:solidFill>
                  <a:srgbClr val="FF0000"/>
                </a:solidFill>
              </a:rPr>
            </a:br>
            <a:endParaRPr lang="en-US" dirty="0"/>
          </a:p>
        </p:txBody>
      </p:sp>
      <p:sp>
        <p:nvSpPr>
          <p:cNvPr id="3" name="Text Placeholder 2"/>
          <p:cNvSpPr>
            <a:spLocks noGrp="1"/>
          </p:cNvSpPr>
          <p:nvPr>
            <p:ph type="body" sz="quarter" idx="4294967295"/>
          </p:nvPr>
        </p:nvSpPr>
        <p:spPr>
          <a:xfrm>
            <a:off x="430445" y="965200"/>
            <a:ext cx="8570975" cy="5679440"/>
          </a:xfrm>
        </p:spPr>
        <p:txBody>
          <a:bodyPr>
            <a:normAutofit fontScale="25000" lnSpcReduction="20000"/>
          </a:bodyPr>
          <a:lstStyle/>
          <a:p>
            <a:pPr>
              <a:buNone/>
              <a:defRPr/>
            </a:pPr>
            <a:endParaRPr lang="en-GB" sz="2800" dirty="0" smtClean="0"/>
          </a:p>
          <a:p>
            <a:pPr>
              <a:buNone/>
              <a:defRPr/>
            </a:pPr>
            <a:r>
              <a:rPr lang="en-GB" sz="9600" dirty="0" smtClean="0"/>
              <a:t> </a:t>
            </a:r>
            <a:r>
              <a:rPr lang="en-GB" sz="9600" b="1" i="1" dirty="0" smtClean="0"/>
              <a:t>Why a history of neglect?</a:t>
            </a:r>
          </a:p>
          <a:p>
            <a:pPr>
              <a:buFont typeface="Arial" panose="020B0604020202020204" pitchFamily="34" charset="0"/>
              <a:buChar char="•"/>
              <a:defRPr/>
            </a:pPr>
            <a:r>
              <a:rPr lang="en-GB" sz="9600" dirty="0" smtClean="0"/>
              <a:t>‘The labour of a menial servant…adds to the value of nothing…services generally perish in the very instant of their performance, and seldom leave any trace or value behind’ </a:t>
            </a:r>
            <a:r>
              <a:rPr lang="en-GB" sz="8000" dirty="0" smtClean="0">
                <a:solidFill>
                  <a:srgbClr val="A69D61"/>
                </a:solidFill>
              </a:rPr>
              <a:t>Adam </a:t>
            </a:r>
            <a:r>
              <a:rPr lang="en-GB" sz="8000" dirty="0">
                <a:solidFill>
                  <a:srgbClr val="A69D61"/>
                </a:solidFill>
              </a:rPr>
              <a:t>Smith (1776</a:t>
            </a:r>
            <a:r>
              <a:rPr lang="en-GB" sz="9600" dirty="0" smtClean="0">
                <a:solidFill>
                  <a:srgbClr val="A69D61"/>
                </a:solidFill>
              </a:rPr>
              <a:t>)</a:t>
            </a:r>
            <a:endParaRPr lang="en-GB" sz="9600" dirty="0" smtClean="0"/>
          </a:p>
          <a:p>
            <a:pPr marL="457200" indent="-457200" eaLnBrk="1" fontAlgn="auto" hangingPunct="1">
              <a:lnSpc>
                <a:spcPct val="120000"/>
              </a:lnSpc>
              <a:spcAft>
                <a:spcPts val="0"/>
              </a:spcAft>
              <a:buFont typeface="Arial" pitchFamily="34" charset="0"/>
              <a:buChar char="•"/>
              <a:defRPr/>
            </a:pPr>
            <a:r>
              <a:rPr lang="en-GB" sz="9600" dirty="0" smtClean="0"/>
              <a:t>1960s: The </a:t>
            </a:r>
            <a:r>
              <a:rPr lang="en-GB" sz="9600" dirty="0" err="1" smtClean="0"/>
              <a:t>Baumol</a:t>
            </a:r>
            <a:r>
              <a:rPr lang="en-GB" sz="9600" dirty="0" smtClean="0"/>
              <a:t> Cost Disease: services the poor cousin, bereft of productivity growth</a:t>
            </a:r>
          </a:p>
          <a:p>
            <a:pPr marL="0" indent="0" eaLnBrk="1" fontAlgn="auto" hangingPunct="1">
              <a:lnSpc>
                <a:spcPct val="120000"/>
              </a:lnSpc>
              <a:spcAft>
                <a:spcPts val="0"/>
              </a:spcAft>
              <a:buNone/>
              <a:defRPr/>
            </a:pPr>
            <a:r>
              <a:rPr lang="en-GB" sz="9600" b="1" i="1" dirty="0" smtClean="0"/>
              <a:t>What is changing?</a:t>
            </a:r>
          </a:p>
          <a:p>
            <a:pPr marL="457200" indent="-457200" eaLnBrk="1" fontAlgn="auto" hangingPunct="1">
              <a:spcAft>
                <a:spcPts val="0"/>
              </a:spcAft>
              <a:buFont typeface="Arial" pitchFamily="34" charset="0"/>
              <a:buChar char="•"/>
              <a:defRPr/>
            </a:pPr>
            <a:r>
              <a:rPr lang="en-GB" sz="9600" dirty="0" smtClean="0"/>
              <a:t>A broader view of the range of services, along with technology, globalisation, process innovation</a:t>
            </a:r>
          </a:p>
          <a:p>
            <a:pPr marL="457200" indent="-457200" eaLnBrk="1" fontAlgn="auto" hangingPunct="1">
              <a:spcAft>
                <a:spcPts val="0"/>
              </a:spcAft>
              <a:buFont typeface="Arial" pitchFamily="34" charset="0"/>
              <a:buChar char="•"/>
              <a:defRPr/>
            </a:pPr>
            <a:r>
              <a:rPr lang="en-GB" sz="9600" dirty="0" smtClean="0"/>
              <a:t>A missing link: </a:t>
            </a:r>
            <a:r>
              <a:rPr lang="en-GB" sz="9600" dirty="0"/>
              <a:t>measuring trade as value-added</a:t>
            </a:r>
          </a:p>
          <a:p>
            <a:pPr marL="457200" indent="-457200" eaLnBrk="1" fontAlgn="auto" hangingPunct="1">
              <a:spcAft>
                <a:spcPts val="0"/>
              </a:spcAft>
              <a:buFont typeface="Arial" pitchFamily="34" charset="0"/>
              <a:buChar char="•"/>
              <a:defRPr/>
            </a:pPr>
            <a:endParaRPr lang="en-GB" sz="9600" dirty="0"/>
          </a:p>
          <a:p>
            <a:pPr marL="457200" indent="-457200" eaLnBrk="1" fontAlgn="auto" hangingPunct="1">
              <a:spcAft>
                <a:spcPts val="0"/>
              </a:spcAft>
              <a:buFont typeface="Arial" pitchFamily="34" charset="0"/>
              <a:buChar char="•"/>
              <a:defRPr/>
            </a:pPr>
            <a:endParaRPr lang="en-GB" sz="9600" dirty="0" smtClean="0"/>
          </a:p>
          <a:p>
            <a:pPr marL="457200" indent="-457200" eaLnBrk="1" fontAlgn="auto" hangingPunct="1">
              <a:spcAft>
                <a:spcPts val="0"/>
              </a:spcAft>
              <a:buFont typeface="Arial" pitchFamily="34" charset="0"/>
              <a:buChar char="•"/>
              <a:defRPr/>
            </a:pPr>
            <a:endParaRPr lang="en-GB" sz="11200" dirty="0" smtClean="0"/>
          </a:p>
          <a:p>
            <a:pPr marL="457200" indent="-457200" eaLnBrk="1" fontAlgn="auto" hangingPunct="1">
              <a:spcAft>
                <a:spcPts val="0"/>
              </a:spcAft>
              <a:buFont typeface="Arial" pitchFamily="34" charset="0"/>
              <a:buChar char="•"/>
              <a:defRPr/>
            </a:pPr>
            <a:endParaRPr lang="en-GB" sz="11200" dirty="0" smtClean="0"/>
          </a:p>
          <a:p>
            <a:pPr marL="457200" indent="-457200" eaLnBrk="1" fontAlgn="auto" hangingPunct="1">
              <a:spcAft>
                <a:spcPts val="0"/>
              </a:spcAft>
              <a:buFont typeface="Arial" pitchFamily="34" charset="0"/>
              <a:buChar char="•"/>
              <a:defRPr/>
            </a:pPr>
            <a:endParaRPr lang="en-GB" sz="5400" dirty="0" smtClean="0"/>
          </a:p>
          <a:p>
            <a:pPr marL="457200" indent="-457200" eaLnBrk="1" fontAlgn="auto" hangingPunct="1">
              <a:spcAft>
                <a:spcPts val="0"/>
              </a:spcAft>
              <a:buFont typeface="Arial" pitchFamily="34" charset="0"/>
              <a:buChar char="•"/>
              <a:defRPr/>
            </a:pPr>
            <a:endParaRPr lang="en-GB" sz="5400" dirty="0" smtClean="0"/>
          </a:p>
          <a:p>
            <a:pPr marL="457200" indent="-457200" eaLnBrk="1" fontAlgn="auto" hangingPunct="1">
              <a:spcAft>
                <a:spcPts val="0"/>
              </a:spcAft>
              <a:buFont typeface="Arial" pitchFamily="34" charset="0"/>
              <a:buChar char="•"/>
              <a:defRPr/>
            </a:pPr>
            <a:endParaRPr lang="en-GB" sz="5400" dirty="0" smtClean="0"/>
          </a:p>
          <a:p>
            <a:pPr>
              <a:buNone/>
              <a:defRPr/>
            </a:pPr>
            <a:endParaRPr lang="en-GB" sz="5000" dirty="0" smtClean="0"/>
          </a:p>
          <a:p>
            <a:pPr>
              <a:defRPr/>
            </a:pPr>
            <a:endParaRPr lang="en-GB" sz="5000" dirty="0" smtClean="0"/>
          </a:p>
          <a:p>
            <a:pPr>
              <a:buNone/>
              <a:defRPr/>
            </a:pPr>
            <a:endParaRPr lang="en-GB" sz="2800" dirty="0" smtClean="0"/>
          </a:p>
          <a:p>
            <a:pPr>
              <a:buNone/>
              <a:defRPr/>
            </a:pPr>
            <a:r>
              <a:rPr lang="en-GB" sz="2800" dirty="0" smtClean="0"/>
              <a:t> </a:t>
            </a:r>
          </a:p>
          <a:p>
            <a:pPr>
              <a:buNone/>
              <a:defRPr/>
            </a:pPr>
            <a:endParaRPr lang="en-GB" sz="2800" dirty="0" smtClean="0"/>
          </a:p>
          <a:p>
            <a:pPr>
              <a:buNone/>
              <a:defRPr/>
            </a:pPr>
            <a:endParaRPr lang="en-GB" sz="2800" dirty="0" smtClean="0"/>
          </a:p>
          <a:p>
            <a:pPr>
              <a:defRPr/>
            </a:pPr>
            <a:endParaRPr lang="en-GB" sz="2800" b="0" u="sng" dirty="0" smtClean="0"/>
          </a:p>
          <a:p>
            <a:pPr>
              <a:defRPr/>
            </a:pPr>
            <a:endParaRPr lang="en-GB" sz="2800" u="sng" dirty="0" smtClean="0"/>
          </a:p>
          <a:p>
            <a:pPr marL="457200" indent="-457200">
              <a:buFont typeface="Arial" pitchFamily="34" charset="0"/>
              <a:buChar char="•"/>
            </a:pPr>
            <a:endParaRPr lang="en-GB" b="0" dirty="0"/>
          </a:p>
        </p:txBody>
      </p:sp>
    </p:spTree>
    <p:extLst>
      <p:ext uri="{BB962C8B-B14F-4D97-AF65-F5344CB8AC3E}">
        <p14:creationId xmlns:p14="http://schemas.microsoft.com/office/powerpoint/2010/main" val="764472839"/>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9"/>
          <p:cNvGrpSpPr>
            <a:grpSpLocks/>
          </p:cNvGrpSpPr>
          <p:nvPr/>
        </p:nvGrpSpPr>
        <p:grpSpPr bwMode="auto">
          <a:xfrm>
            <a:off x="523875" y="6100202"/>
            <a:ext cx="8669672" cy="378212"/>
            <a:chOff x="279400" y="6280150"/>
            <a:chExt cx="8670007" cy="378598"/>
          </a:xfrm>
        </p:grpSpPr>
        <p:pic>
          <p:nvPicPr>
            <p:cNvPr id="3" name="Picture 2" descr="C:\Users\LeongSzeWah.GAMMA\Desktop\FGIfor presentation.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8338" y="6327775"/>
              <a:ext cx="466725"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C:\Users\LeongSzeWah.GAMMA\Desktop\Glob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9400" y="6280150"/>
              <a:ext cx="3413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7109089" y="6520108"/>
              <a:ext cx="1840318" cy="138640"/>
            </a:xfrm>
            <a:prstGeom prst="rect">
              <a:avLst/>
            </a:prstGeom>
            <a:noFill/>
          </p:spPr>
          <p:txBody>
            <a:bodyPr wrap="none" lIns="0" tIns="0" rIns="0" bIns="0">
              <a:spAutoFit/>
            </a:bodyPr>
            <a:lstStyle/>
            <a:p>
              <a:pPr eaLnBrk="1" hangingPunct="1">
                <a:defRPr/>
              </a:pPr>
              <a:r>
                <a:rPr lang="en-US" sz="900" b="1" dirty="0">
                  <a:solidFill>
                    <a:srgbClr val="B20612"/>
                  </a:solidFill>
                  <a:ea typeface="+mn-ea"/>
                  <a:cs typeface="Arial" charset="0"/>
                </a:rPr>
                <a:t>Asian Perspectives </a:t>
              </a:r>
              <a:r>
                <a:rPr lang="en-US" sz="900" b="1" dirty="0">
                  <a:solidFill>
                    <a:schemeClr val="tx1">
                      <a:lumMod val="65000"/>
                      <a:lumOff val="35000"/>
                    </a:schemeClr>
                  </a:solidFill>
                  <a:ea typeface="+mn-ea"/>
                  <a:cs typeface="Arial" charset="0"/>
                </a:rPr>
                <a:t>Global Issues</a:t>
              </a:r>
            </a:p>
          </p:txBody>
        </p:sp>
      </p:grpSp>
      <p:sp>
        <p:nvSpPr>
          <p:cNvPr id="6" name="Text Placeholder 2"/>
          <p:cNvSpPr txBox="1">
            <a:spLocks/>
          </p:cNvSpPr>
          <p:nvPr/>
        </p:nvSpPr>
        <p:spPr>
          <a:xfrm>
            <a:off x="728420" y="1100380"/>
            <a:ext cx="8119226" cy="4757979"/>
          </a:xfrm>
          <a:prstGeom prst="rect">
            <a:avLst/>
          </a:prstGeom>
        </p:spPr>
        <p:txBody>
          <a:bodyPr>
            <a:normAutofit/>
          </a:bodyPr>
          <a:lstStyle/>
          <a:p>
            <a:pPr marL="457200" marR="0" lvl="0" indent="-457200" algn="l" defTabSz="914400" rtl="0" eaLnBrk="0" fontAlgn="base" latinLnBrk="0" hangingPunct="0">
              <a:lnSpc>
                <a:spcPct val="100000"/>
              </a:lnSpc>
              <a:spcBef>
                <a:spcPct val="60000"/>
              </a:spcBef>
              <a:spcAft>
                <a:spcPct val="0"/>
              </a:spcAft>
              <a:buClrTx/>
              <a:buSzTx/>
              <a:buFont typeface="Arial" pitchFamily="34" charset="0"/>
              <a:buChar char="•"/>
              <a:tabLst/>
              <a:defRPr/>
            </a:pPr>
            <a:endParaRPr kumimoji="0" lang="en-GB" sz="1600" b="0" i="0" u="none" strike="noStrike" kern="0" cap="none" spc="0" normalizeH="0" baseline="0" noProof="0" dirty="0" smtClean="0">
              <a:ln>
                <a:noFill/>
              </a:ln>
              <a:solidFill>
                <a:schemeClr val="tx1"/>
              </a:solidFill>
              <a:effectLst/>
              <a:uLnTx/>
              <a:uFillTx/>
              <a:latin typeface="+mn-lt"/>
              <a:ea typeface="+mn-ea"/>
              <a:cs typeface="+mn-cs"/>
              <a:sym typeface="Arial" charset="0"/>
            </a:endParaRPr>
          </a:p>
          <a:p>
            <a:pPr marL="457200" marR="0" lvl="0" indent="-457200" algn="l" defTabSz="914400" rtl="0" eaLnBrk="1" fontAlgn="auto" latinLnBrk="0" hangingPunct="1">
              <a:lnSpc>
                <a:spcPct val="100000"/>
              </a:lnSpc>
              <a:spcBef>
                <a:spcPct val="60000"/>
              </a:spcBef>
              <a:spcAft>
                <a:spcPts val="0"/>
              </a:spcAft>
              <a:buClrTx/>
              <a:buSzTx/>
              <a:buFont typeface="Arial" pitchFamily="34" charset="0"/>
              <a:buChar char="•"/>
              <a:tabLst/>
              <a:defRPr/>
            </a:pPr>
            <a:endParaRPr kumimoji="0" lang="en-GB" sz="2800" b="0" i="0" u="none" strike="noStrike" kern="0" cap="none" spc="0" normalizeH="0" baseline="0" noProof="0" dirty="0">
              <a:ln>
                <a:noFill/>
              </a:ln>
              <a:solidFill>
                <a:schemeClr val="tx1"/>
              </a:solidFill>
              <a:effectLst/>
              <a:uLnTx/>
              <a:uFillTx/>
              <a:latin typeface="+mn-lt"/>
              <a:ea typeface="+mn-ea"/>
              <a:cs typeface="+mn-cs"/>
              <a:sym typeface="Arial" charset="0"/>
            </a:endParaRPr>
          </a:p>
        </p:txBody>
      </p:sp>
      <p:sp>
        <p:nvSpPr>
          <p:cNvPr id="7" name="Text Placeholder 9"/>
          <p:cNvSpPr txBox="1">
            <a:spLocks/>
          </p:cNvSpPr>
          <p:nvPr/>
        </p:nvSpPr>
        <p:spPr>
          <a:xfrm>
            <a:off x="898525" y="122830"/>
            <a:ext cx="8237537" cy="1084177"/>
          </a:xfrm>
          <a:prstGeom prst="rect">
            <a:avLst/>
          </a:prstGeom>
        </p:spPr>
        <p:txBody>
          <a:bodyPr/>
          <a:lstStyle/>
          <a:p>
            <a:pPr marL="174625" marR="0" lvl="0" indent="-174625" algn="ctr" defTabSz="914400" rtl="0" eaLnBrk="0" fontAlgn="base" latinLnBrk="0" hangingPunct="0">
              <a:lnSpc>
                <a:spcPct val="100000"/>
              </a:lnSpc>
              <a:spcBef>
                <a:spcPct val="60000"/>
              </a:spcBef>
              <a:spcAft>
                <a:spcPct val="0"/>
              </a:spcAft>
              <a:buClrTx/>
              <a:buSzTx/>
              <a:buFontTx/>
              <a:buChar char="•"/>
              <a:tabLst/>
              <a:defRPr/>
            </a:pPr>
            <a:endParaRPr kumimoji="0" lang="en-US" sz="1600" b="0" i="0" u="none" strike="noStrike" kern="0" cap="none" spc="0" normalizeH="0" baseline="0" noProof="0" dirty="0" smtClean="0">
              <a:ln>
                <a:noFill/>
              </a:ln>
              <a:solidFill>
                <a:schemeClr val="tx1"/>
              </a:solidFill>
              <a:effectLst/>
              <a:uLnTx/>
              <a:uFillTx/>
              <a:latin typeface="+mn-lt"/>
              <a:ea typeface="+mn-ea"/>
              <a:cs typeface="+mn-cs"/>
              <a:sym typeface="Arial" charset="0"/>
            </a:endParaRPr>
          </a:p>
        </p:txBody>
      </p:sp>
      <p:sp>
        <p:nvSpPr>
          <p:cNvPr id="8" name="Rectangle 7"/>
          <p:cNvSpPr/>
          <p:nvPr/>
        </p:nvSpPr>
        <p:spPr>
          <a:xfrm>
            <a:off x="755904" y="512064"/>
            <a:ext cx="8412479" cy="646331"/>
          </a:xfrm>
          <a:prstGeom prst="rect">
            <a:avLst/>
          </a:prstGeom>
        </p:spPr>
        <p:txBody>
          <a:bodyPr wrap="square">
            <a:spAutoFit/>
          </a:bodyPr>
          <a:lstStyle/>
          <a:p>
            <a:pPr marL="174625" lvl="0" indent="-174625" algn="ctr" eaLnBrk="0" hangingPunct="0">
              <a:spcBef>
                <a:spcPct val="60000"/>
              </a:spcBef>
              <a:defRPr/>
            </a:pPr>
            <a:r>
              <a:rPr lang="en-GB" sz="3600" kern="0" dirty="0" smtClean="0">
                <a:solidFill>
                  <a:srgbClr val="FF0000"/>
                </a:solidFill>
                <a:latin typeface="Arial"/>
                <a:sym typeface="Arial" charset="0"/>
              </a:rPr>
              <a:t>Why have services been neglected?</a:t>
            </a:r>
            <a:endParaRPr lang="en-US" sz="3600" kern="0" dirty="0">
              <a:solidFill>
                <a:srgbClr val="000000"/>
              </a:solidFill>
              <a:latin typeface="Arial"/>
              <a:sym typeface="Arial" charset="0"/>
            </a:endParaRPr>
          </a:p>
        </p:txBody>
      </p:sp>
      <p:graphicFrame>
        <p:nvGraphicFramePr>
          <p:cNvPr id="9" name="資料庫圖表 8"/>
          <p:cNvGraphicFramePr/>
          <p:nvPr>
            <p:extLst/>
          </p:nvPr>
        </p:nvGraphicFramePr>
        <p:xfrm>
          <a:off x="865175" y="1207006"/>
          <a:ext cx="8270887" cy="50652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投影片編號版面配置區 9"/>
          <p:cNvSpPr>
            <a:spLocks noGrp="1"/>
          </p:cNvSpPr>
          <p:nvPr>
            <p:ph type="sldNum" sz="quarter" idx="12"/>
          </p:nvPr>
        </p:nvSpPr>
        <p:spPr>
          <a:xfrm>
            <a:off x="7228736" y="6348228"/>
            <a:ext cx="2240651" cy="365125"/>
          </a:xfrm>
          <a:prstGeom prst="rect">
            <a:avLst/>
          </a:prstGeom>
        </p:spPr>
        <p:txBody>
          <a:bodyPr/>
          <a:lstStyle/>
          <a:p>
            <a:fld id="{953DB0D6-DE55-4055-BE68-39FFC5CE80DD}" type="slidenum">
              <a:rPr lang="en-GB" smtClean="0"/>
              <a:pPr/>
              <a:t>4</a:t>
            </a:fld>
            <a:endParaRPr lang="en-GB"/>
          </a:p>
        </p:txBody>
      </p:sp>
    </p:spTree>
    <p:extLst>
      <p:ext uri="{BB962C8B-B14F-4D97-AF65-F5344CB8AC3E}">
        <p14:creationId xmlns:p14="http://schemas.microsoft.com/office/powerpoint/2010/main" val="3546511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smtClean="0">
                <a:solidFill>
                  <a:srgbClr val="FF0000"/>
                </a:solidFill>
              </a:rPr>
              <a:t>The growing prominence of services</a:t>
            </a:r>
            <a:r>
              <a:rPr lang="en-GB" sz="3600" dirty="0" smtClean="0"/>
              <a:t> </a:t>
            </a:r>
            <a:r>
              <a:rPr lang="en-US" dirty="0" smtClean="0"/>
              <a:t/>
            </a:r>
            <a:br>
              <a:rPr lang="en-US" dirty="0" smtClean="0"/>
            </a:br>
            <a:endParaRPr lang="en-US" dirty="0"/>
          </a:p>
        </p:txBody>
      </p:sp>
      <p:sp>
        <p:nvSpPr>
          <p:cNvPr id="4" name="Slide Number Placeholder 3"/>
          <p:cNvSpPr>
            <a:spLocks noGrp="1"/>
          </p:cNvSpPr>
          <p:nvPr>
            <p:ph type="sldNum" sz="quarter" idx="12"/>
          </p:nvPr>
        </p:nvSpPr>
        <p:spPr/>
        <p:txBody>
          <a:bodyPr/>
          <a:lstStyle/>
          <a:p>
            <a:fld id="{953DB0D6-DE55-4055-BE68-39FFC5CE80DD}" type="slidenum">
              <a:rPr lang="en-GB" smtClean="0"/>
              <a:pPr/>
              <a:t>5</a:t>
            </a:fld>
            <a:endParaRPr lang="en-GB" dirty="0"/>
          </a:p>
        </p:txBody>
      </p:sp>
      <p:sp>
        <p:nvSpPr>
          <p:cNvPr id="6" name="Oval 5"/>
          <p:cNvSpPr/>
          <p:nvPr/>
        </p:nvSpPr>
        <p:spPr>
          <a:xfrm>
            <a:off x="5360276" y="2764221"/>
            <a:ext cx="3715406" cy="3589283"/>
          </a:xfrm>
          <a:prstGeom prst="ellipse">
            <a:avLst/>
          </a:prstGeom>
          <a:solidFill>
            <a:srgbClr val="A69D61"/>
          </a:solidFill>
          <a:ln w="9525">
            <a:solidFill>
              <a:srgbClr val="A69D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Services may account for a similar share of trade (when measured correctly)</a:t>
            </a:r>
          </a:p>
          <a:p>
            <a:pPr algn="ctr">
              <a:lnSpc>
                <a:spcPct val="100000"/>
              </a:lnSpc>
            </a:pPr>
            <a:endParaRPr lang="en-US" sz="1800" dirty="0" err="1" smtClean="0">
              <a:solidFill>
                <a:schemeClr val="tx1"/>
              </a:solidFill>
            </a:endParaRPr>
          </a:p>
        </p:txBody>
      </p:sp>
      <p:sp>
        <p:nvSpPr>
          <p:cNvPr id="8" name="Oval 7"/>
          <p:cNvSpPr/>
          <p:nvPr/>
        </p:nvSpPr>
        <p:spPr>
          <a:xfrm>
            <a:off x="646386" y="1150883"/>
            <a:ext cx="3715406" cy="3589283"/>
          </a:xfrm>
          <a:prstGeom prst="ellipse">
            <a:avLst/>
          </a:prstGeom>
          <a:solidFill>
            <a:srgbClr val="FF0000"/>
          </a:solid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t>Services account on average for around </a:t>
            </a:r>
            <a:r>
              <a:rPr lang="en-US" sz="4000" dirty="0" smtClean="0"/>
              <a:t>70%</a:t>
            </a:r>
            <a:r>
              <a:rPr lang="en-US" sz="2400" dirty="0" smtClean="0"/>
              <a:t> of production</a:t>
            </a:r>
            <a:endParaRPr lang="en-US" dirty="0" smtClean="0"/>
          </a:p>
          <a:p>
            <a:pPr algn="ctr">
              <a:lnSpc>
                <a:spcPct val="100000"/>
              </a:lnSpc>
            </a:pPr>
            <a:endParaRPr lang="en-US" dirty="0" err="1" smtClean="0">
              <a:solidFill>
                <a:schemeClr val="tx1"/>
              </a:solidFill>
            </a:endParaRPr>
          </a:p>
        </p:txBody>
      </p:sp>
    </p:spTree>
    <p:extLst>
      <p:ext uri="{BB962C8B-B14F-4D97-AF65-F5344CB8AC3E}">
        <p14:creationId xmlns:p14="http://schemas.microsoft.com/office/powerpoint/2010/main" val="16089367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6"/>
          <p:cNvSpPr/>
          <p:nvPr/>
        </p:nvSpPr>
        <p:spPr>
          <a:xfrm>
            <a:off x="523875" y="6499225"/>
            <a:ext cx="1566863" cy="217488"/>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endParaRPr lang="en-US" dirty="0">
              <a:solidFill>
                <a:schemeClr val="tx1"/>
              </a:solidFill>
              <a:ea typeface="ＭＳ Ｐゴシック" pitchFamily="34" charset="-128"/>
              <a:cs typeface="Arial" charset="0"/>
            </a:endParaRPr>
          </a:p>
        </p:txBody>
      </p:sp>
      <p:sp>
        <p:nvSpPr>
          <p:cNvPr id="5" name="Rectangle 4"/>
          <p:cNvSpPr/>
          <p:nvPr/>
        </p:nvSpPr>
        <p:spPr>
          <a:xfrm flipH="1">
            <a:off x="782957" y="385765"/>
            <a:ext cx="45719" cy="45719"/>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endParaRPr lang="en-US" dirty="0">
              <a:solidFill>
                <a:schemeClr val="tx1"/>
              </a:solidFill>
              <a:ea typeface="ＭＳ Ｐゴシック" pitchFamily="34" charset="-128"/>
              <a:cs typeface="Arial" charset="0"/>
            </a:endParaRPr>
          </a:p>
        </p:txBody>
      </p:sp>
      <p:grpSp>
        <p:nvGrpSpPr>
          <p:cNvPr id="2" name="Group 9"/>
          <p:cNvGrpSpPr>
            <a:grpSpLocks/>
          </p:cNvGrpSpPr>
          <p:nvPr/>
        </p:nvGrpSpPr>
        <p:grpSpPr bwMode="auto">
          <a:xfrm>
            <a:off x="523875" y="6100202"/>
            <a:ext cx="8669672" cy="378212"/>
            <a:chOff x="279400" y="6280150"/>
            <a:chExt cx="8670007" cy="378598"/>
          </a:xfrm>
        </p:grpSpPr>
        <p:pic>
          <p:nvPicPr>
            <p:cNvPr id="34823" name="Picture 2" descr="C:\Users\LeongSzeWah.GAMMA\Desktop\FGIfor presentation.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8338" y="6327775"/>
              <a:ext cx="466725"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4" name="Picture 3" descr="C:\Users\LeongSzeWah.GAMMA\Desktop\Globe.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400" y="6280150"/>
              <a:ext cx="3413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p:cNvSpPr txBox="1"/>
            <p:nvPr/>
          </p:nvSpPr>
          <p:spPr>
            <a:xfrm>
              <a:off x="7109089" y="6520108"/>
              <a:ext cx="1840318" cy="138640"/>
            </a:xfrm>
            <a:prstGeom prst="rect">
              <a:avLst/>
            </a:prstGeom>
            <a:noFill/>
          </p:spPr>
          <p:txBody>
            <a:bodyPr wrap="none" lIns="0" tIns="0" rIns="0" bIns="0">
              <a:spAutoFit/>
            </a:bodyPr>
            <a:lstStyle/>
            <a:p>
              <a:pPr eaLnBrk="1" hangingPunct="1">
                <a:defRPr/>
              </a:pPr>
              <a:r>
                <a:rPr lang="en-US" sz="900" b="1" dirty="0">
                  <a:solidFill>
                    <a:srgbClr val="B20612"/>
                  </a:solidFill>
                  <a:ea typeface="+mn-ea"/>
                  <a:cs typeface="Arial" charset="0"/>
                </a:rPr>
                <a:t>Asian Perspectives </a:t>
              </a:r>
              <a:r>
                <a:rPr lang="en-US" sz="900" b="1" dirty="0">
                  <a:solidFill>
                    <a:schemeClr val="tx1">
                      <a:lumMod val="65000"/>
                      <a:lumOff val="35000"/>
                    </a:schemeClr>
                  </a:solidFill>
                  <a:ea typeface="+mn-ea"/>
                  <a:cs typeface="Arial" charset="0"/>
                </a:rPr>
                <a:t>Global Issues</a:t>
              </a:r>
            </a:p>
          </p:txBody>
        </p:sp>
      </p:grpSp>
      <p:sp>
        <p:nvSpPr>
          <p:cNvPr id="3" name="Text Placeholder 2"/>
          <p:cNvSpPr>
            <a:spLocks noGrp="1"/>
          </p:cNvSpPr>
          <p:nvPr>
            <p:ph type="body" sz="quarter" idx="13"/>
          </p:nvPr>
        </p:nvSpPr>
        <p:spPr>
          <a:xfrm>
            <a:off x="728420" y="1323833"/>
            <a:ext cx="8119226" cy="4534526"/>
          </a:xfrm>
        </p:spPr>
        <p:txBody>
          <a:bodyPr>
            <a:normAutofit fontScale="92500" lnSpcReduction="10000"/>
          </a:bodyPr>
          <a:lstStyle/>
          <a:p>
            <a:pPr marL="514350" lvl="1" indent="-514350">
              <a:buFont typeface="Arial" pitchFamily="34" charset="0"/>
              <a:buChar char="•"/>
            </a:pPr>
            <a:r>
              <a:rPr lang="en-GB" sz="3200" dirty="0" smtClean="0"/>
              <a:t>Trade measured in terms of flows in value-added is to be contrasted with gross trade flows</a:t>
            </a:r>
          </a:p>
          <a:p>
            <a:endParaRPr lang="en-GB" sz="3200" b="0" dirty="0" smtClean="0"/>
          </a:p>
          <a:p>
            <a:pPr marL="514350" indent="-514350">
              <a:buFont typeface="Arial" pitchFamily="34" charset="0"/>
              <a:buChar char="•"/>
            </a:pPr>
            <a:r>
              <a:rPr lang="en-GB" sz="3200" b="0" dirty="0" smtClean="0"/>
              <a:t>The value-added calculation captures what happens at each stage in a production process</a:t>
            </a:r>
          </a:p>
          <a:p>
            <a:endParaRPr lang="en-GB" sz="3200" b="0" dirty="0" smtClean="0"/>
          </a:p>
          <a:p>
            <a:pPr marL="514350" indent="-514350">
              <a:buFont typeface="Arial" pitchFamily="34" charset="0"/>
              <a:buChar char="•"/>
            </a:pPr>
            <a:r>
              <a:rPr lang="en-GB" sz="3200" b="0" dirty="0" smtClean="0"/>
              <a:t>It tracks inputs into the production process all the way down the line until the final product emerges</a:t>
            </a:r>
          </a:p>
          <a:p>
            <a:pPr marL="457200" indent="-457200"/>
            <a:endParaRPr lang="en-GB" sz="3200" b="0" dirty="0"/>
          </a:p>
        </p:txBody>
      </p:sp>
      <p:sp>
        <p:nvSpPr>
          <p:cNvPr id="10" name="Text Placeholder 9"/>
          <p:cNvSpPr>
            <a:spLocks noGrp="1"/>
          </p:cNvSpPr>
          <p:nvPr>
            <p:ph type="body" sz="quarter" idx="10"/>
          </p:nvPr>
        </p:nvSpPr>
        <p:spPr>
          <a:xfrm>
            <a:off x="898525" y="309966"/>
            <a:ext cx="8237537" cy="867905"/>
          </a:xfrm>
        </p:spPr>
        <p:txBody>
          <a:bodyPr/>
          <a:lstStyle/>
          <a:p>
            <a:pPr algn="ctr"/>
            <a:endParaRPr lang="en-US" dirty="0" smtClean="0"/>
          </a:p>
          <a:p>
            <a:pPr algn="ctr"/>
            <a:r>
              <a:rPr lang="en-US" sz="3600" dirty="0" smtClean="0">
                <a:solidFill>
                  <a:srgbClr val="FF0000"/>
                </a:solidFill>
              </a:rPr>
              <a:t>Value-Added: What Are We Measuring?</a:t>
            </a:r>
            <a:r>
              <a:rPr lang="en-US" sz="3600" dirty="0" smtClean="0"/>
              <a:t> </a:t>
            </a:r>
            <a:endParaRPr lang="en-US" sz="3600" dirty="0"/>
          </a:p>
        </p:txBody>
      </p:sp>
      <p:sp>
        <p:nvSpPr>
          <p:cNvPr id="4" name="投影片編號版面配置區 3"/>
          <p:cNvSpPr>
            <a:spLocks noGrp="1"/>
          </p:cNvSpPr>
          <p:nvPr>
            <p:ph type="sldNum" sz="quarter" idx="12"/>
          </p:nvPr>
        </p:nvSpPr>
        <p:spPr/>
        <p:txBody>
          <a:bodyPr/>
          <a:lstStyle/>
          <a:p>
            <a:pPr algn="r"/>
            <a:fld id="{953DB0D6-DE55-4055-BE68-39FFC5CE80DD}" type="slidenum">
              <a:rPr lang="en-GB" smtClean="0"/>
              <a:pPr algn="r"/>
              <a:t>6</a:t>
            </a:fld>
            <a:endParaRPr lang="en-GB" dirty="0"/>
          </a:p>
        </p:txBody>
      </p:sp>
    </p:spTree>
    <p:extLst>
      <p:ext uri="{BB962C8B-B14F-4D97-AF65-F5344CB8AC3E}">
        <p14:creationId xmlns:p14="http://schemas.microsoft.com/office/powerpoint/2010/main" val="3976679213"/>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6"/>
          <p:cNvSpPr/>
          <p:nvPr/>
        </p:nvSpPr>
        <p:spPr>
          <a:xfrm>
            <a:off x="523875" y="6499225"/>
            <a:ext cx="1566863" cy="217488"/>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endParaRPr lang="en-US" dirty="0">
              <a:solidFill>
                <a:schemeClr val="tx1"/>
              </a:solidFill>
              <a:ea typeface="ＭＳ Ｐゴシック" pitchFamily="34" charset="-128"/>
              <a:cs typeface="Arial" charset="0"/>
            </a:endParaRPr>
          </a:p>
        </p:txBody>
      </p:sp>
      <p:sp>
        <p:nvSpPr>
          <p:cNvPr id="5" name="Rectangle 4"/>
          <p:cNvSpPr/>
          <p:nvPr/>
        </p:nvSpPr>
        <p:spPr>
          <a:xfrm flipH="1">
            <a:off x="782957" y="385765"/>
            <a:ext cx="45719" cy="45719"/>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endParaRPr lang="en-US" dirty="0">
              <a:solidFill>
                <a:schemeClr val="tx1"/>
              </a:solidFill>
              <a:ea typeface="ＭＳ Ｐゴシック" pitchFamily="34" charset="-128"/>
              <a:cs typeface="Arial" charset="0"/>
            </a:endParaRPr>
          </a:p>
        </p:txBody>
      </p:sp>
      <p:grpSp>
        <p:nvGrpSpPr>
          <p:cNvPr id="2" name="Group 9"/>
          <p:cNvGrpSpPr>
            <a:grpSpLocks/>
          </p:cNvGrpSpPr>
          <p:nvPr/>
        </p:nvGrpSpPr>
        <p:grpSpPr bwMode="auto">
          <a:xfrm>
            <a:off x="1146151" y="6100202"/>
            <a:ext cx="6738740" cy="378212"/>
            <a:chOff x="279400" y="6280150"/>
            <a:chExt cx="8700712" cy="378598"/>
          </a:xfrm>
        </p:grpSpPr>
        <p:pic>
          <p:nvPicPr>
            <p:cNvPr id="34823" name="Picture 2" descr="C:\Users\LeongSzeWah.GAMMA\Desktop\FGIfor presentation.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8338" y="6327775"/>
              <a:ext cx="466725"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4" name="Picture 3" descr="C:\Users\LeongSzeWah.GAMMA\Desktop\Globe.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400" y="6280150"/>
              <a:ext cx="3413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p:cNvSpPr txBox="1"/>
            <p:nvPr/>
          </p:nvSpPr>
          <p:spPr>
            <a:xfrm>
              <a:off x="7109090" y="6520108"/>
              <a:ext cx="1871022" cy="138640"/>
            </a:xfrm>
            <a:prstGeom prst="rect">
              <a:avLst/>
            </a:prstGeom>
            <a:noFill/>
          </p:spPr>
          <p:txBody>
            <a:bodyPr wrap="none" lIns="0" tIns="0" rIns="0" bIns="0">
              <a:spAutoFit/>
            </a:bodyPr>
            <a:lstStyle/>
            <a:p>
              <a:pPr eaLnBrk="1" hangingPunct="1">
                <a:defRPr/>
              </a:pPr>
              <a:r>
                <a:rPr lang="en-US" sz="900" b="1" dirty="0">
                  <a:solidFill>
                    <a:srgbClr val="B20612"/>
                  </a:solidFill>
                  <a:ea typeface="+mn-ea"/>
                  <a:cs typeface="Arial" charset="0"/>
                </a:rPr>
                <a:t>Asian Perspectives </a:t>
              </a:r>
              <a:r>
                <a:rPr lang="en-US" sz="900" b="1" dirty="0" smtClean="0">
                  <a:solidFill>
                    <a:schemeClr val="tx1">
                      <a:lumMod val="65000"/>
                      <a:lumOff val="35000"/>
                    </a:schemeClr>
                  </a:solidFill>
                  <a:ea typeface="+mn-ea"/>
                  <a:cs typeface="Arial" charset="0"/>
                </a:rPr>
                <a:t>Global</a:t>
              </a:r>
              <a:endParaRPr lang="en-US" sz="900" b="1" dirty="0">
                <a:solidFill>
                  <a:schemeClr val="tx1">
                    <a:lumMod val="65000"/>
                    <a:lumOff val="35000"/>
                  </a:schemeClr>
                </a:solidFill>
                <a:ea typeface="+mn-ea"/>
                <a:cs typeface="Arial" charset="0"/>
              </a:endParaRPr>
            </a:p>
          </p:txBody>
        </p:sp>
      </p:grpSp>
      <p:sp>
        <p:nvSpPr>
          <p:cNvPr id="3" name="Text Placeholder 2"/>
          <p:cNvSpPr>
            <a:spLocks noGrp="1"/>
          </p:cNvSpPr>
          <p:nvPr>
            <p:ph type="body" sz="quarter" idx="13"/>
          </p:nvPr>
        </p:nvSpPr>
        <p:spPr>
          <a:xfrm>
            <a:off x="728420" y="1100380"/>
            <a:ext cx="8119226" cy="4757979"/>
          </a:xfrm>
        </p:spPr>
        <p:txBody>
          <a:bodyPr>
            <a:normAutofit/>
          </a:bodyPr>
          <a:lstStyle/>
          <a:p>
            <a:endParaRPr lang="en-GB" sz="3200" b="0" dirty="0" smtClean="0"/>
          </a:p>
          <a:p>
            <a:pPr marL="457200" indent="-457200">
              <a:buFont typeface="Arial" pitchFamily="34" charset="0"/>
              <a:buChar char="•"/>
            </a:pPr>
            <a:endParaRPr lang="en-GB" b="0" dirty="0"/>
          </a:p>
        </p:txBody>
      </p:sp>
      <p:sp>
        <p:nvSpPr>
          <p:cNvPr id="10" name="Text Placeholder 9"/>
          <p:cNvSpPr>
            <a:spLocks noGrp="1"/>
          </p:cNvSpPr>
          <p:nvPr>
            <p:ph type="body" sz="quarter" idx="10"/>
          </p:nvPr>
        </p:nvSpPr>
        <p:spPr>
          <a:xfrm>
            <a:off x="1" y="122830"/>
            <a:ext cx="9602787" cy="1396235"/>
          </a:xfrm>
        </p:spPr>
        <p:txBody>
          <a:bodyPr/>
          <a:lstStyle/>
          <a:p>
            <a:pPr algn="ctr"/>
            <a:endParaRPr lang="en-US" dirty="0" smtClean="0"/>
          </a:p>
          <a:p>
            <a:pPr algn="ctr"/>
            <a:r>
              <a:rPr lang="en-US" sz="3200" dirty="0">
                <a:solidFill>
                  <a:srgbClr val="FF0000"/>
                </a:solidFill>
              </a:rPr>
              <a:t>How does value-added measurement of trade work?</a:t>
            </a:r>
          </a:p>
        </p:txBody>
      </p:sp>
      <p:pic>
        <p:nvPicPr>
          <p:cNvPr id="11" name="Content Placeholder 3"/>
          <p:cNvPicPr>
            <a:picLocks/>
          </p:cNvPicPr>
          <p:nvPr/>
        </p:nvPicPr>
        <p:blipFill>
          <a:blip r:embed="rId5" cstate="print">
            <a:extLst>
              <a:ext uri="{28A0092B-C50C-407E-A947-70E740481C1C}">
                <a14:useLocalDpi xmlns:a14="http://schemas.microsoft.com/office/drawing/2010/main" val="0"/>
              </a:ext>
            </a:extLst>
          </a:blip>
          <a:srcRect/>
          <a:stretch>
            <a:fillRect/>
          </a:stretch>
        </p:blipFill>
        <p:spPr>
          <a:xfrm>
            <a:off x="755650" y="1196975"/>
            <a:ext cx="7272338" cy="5327650"/>
          </a:xfrm>
          <a:prstGeom prst="rect">
            <a:avLst/>
          </a:prstGeom>
        </p:spPr>
      </p:pic>
      <p:sp>
        <p:nvSpPr>
          <p:cNvPr id="4" name="投影片編號版面配置區 3"/>
          <p:cNvSpPr>
            <a:spLocks noGrp="1"/>
          </p:cNvSpPr>
          <p:nvPr>
            <p:ph type="sldNum" sz="quarter" idx="12"/>
          </p:nvPr>
        </p:nvSpPr>
        <p:spPr/>
        <p:txBody>
          <a:bodyPr/>
          <a:lstStyle/>
          <a:p>
            <a:fld id="{953DB0D6-DE55-4055-BE68-39FFC5CE80DD}" type="slidenum">
              <a:rPr lang="en-GB" smtClean="0"/>
              <a:pPr/>
              <a:t>7</a:t>
            </a:fld>
            <a:endParaRPr lang="en-GB" dirty="0"/>
          </a:p>
        </p:txBody>
      </p:sp>
    </p:spTree>
    <p:extLst>
      <p:ext uri="{BB962C8B-B14F-4D97-AF65-F5344CB8AC3E}">
        <p14:creationId xmlns:p14="http://schemas.microsoft.com/office/powerpoint/2010/main" val="3976679213"/>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6"/>
          <p:cNvSpPr/>
          <p:nvPr/>
        </p:nvSpPr>
        <p:spPr>
          <a:xfrm>
            <a:off x="523875" y="6499225"/>
            <a:ext cx="1566863" cy="217488"/>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endParaRPr lang="en-US" dirty="0">
              <a:solidFill>
                <a:schemeClr val="tx1"/>
              </a:solidFill>
              <a:ea typeface="ＭＳ Ｐゴシック" pitchFamily="34" charset="-128"/>
              <a:cs typeface="Arial" charset="0"/>
            </a:endParaRPr>
          </a:p>
        </p:txBody>
      </p:sp>
      <p:sp>
        <p:nvSpPr>
          <p:cNvPr id="5" name="Rectangle 4"/>
          <p:cNvSpPr/>
          <p:nvPr/>
        </p:nvSpPr>
        <p:spPr>
          <a:xfrm flipH="1">
            <a:off x="782957" y="385765"/>
            <a:ext cx="45719" cy="45719"/>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endParaRPr lang="en-US" dirty="0">
              <a:solidFill>
                <a:schemeClr val="tx1"/>
              </a:solidFill>
              <a:ea typeface="ＭＳ Ｐゴシック" pitchFamily="34" charset="-128"/>
              <a:cs typeface="Arial" charset="0"/>
            </a:endParaRPr>
          </a:p>
        </p:txBody>
      </p:sp>
      <p:grpSp>
        <p:nvGrpSpPr>
          <p:cNvPr id="2" name="Group 9"/>
          <p:cNvGrpSpPr>
            <a:grpSpLocks/>
          </p:cNvGrpSpPr>
          <p:nvPr/>
        </p:nvGrpSpPr>
        <p:grpSpPr bwMode="auto">
          <a:xfrm>
            <a:off x="523875" y="6100202"/>
            <a:ext cx="8669672" cy="378212"/>
            <a:chOff x="279400" y="6280150"/>
            <a:chExt cx="8670007" cy="378598"/>
          </a:xfrm>
        </p:grpSpPr>
        <p:pic>
          <p:nvPicPr>
            <p:cNvPr id="34823" name="Picture 2" descr="C:\Users\LeongSzeWah.GAMMA\Desktop\FGIfor presentation.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8338" y="6327775"/>
              <a:ext cx="466725"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4" name="Picture 3" descr="C:\Users\LeongSzeWah.GAMMA\Desktop\Globe.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400" y="6280150"/>
              <a:ext cx="3413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p:cNvSpPr txBox="1"/>
            <p:nvPr/>
          </p:nvSpPr>
          <p:spPr>
            <a:xfrm>
              <a:off x="7109089" y="6520108"/>
              <a:ext cx="1840318" cy="138640"/>
            </a:xfrm>
            <a:prstGeom prst="rect">
              <a:avLst/>
            </a:prstGeom>
            <a:noFill/>
          </p:spPr>
          <p:txBody>
            <a:bodyPr wrap="none" lIns="0" tIns="0" rIns="0" bIns="0">
              <a:spAutoFit/>
            </a:bodyPr>
            <a:lstStyle/>
            <a:p>
              <a:pPr eaLnBrk="1" hangingPunct="1">
                <a:defRPr/>
              </a:pPr>
              <a:r>
                <a:rPr lang="en-US" sz="900" b="1" dirty="0">
                  <a:solidFill>
                    <a:srgbClr val="B20612"/>
                  </a:solidFill>
                  <a:ea typeface="+mn-ea"/>
                  <a:cs typeface="Arial" charset="0"/>
                </a:rPr>
                <a:t>Asian Perspectives </a:t>
              </a:r>
              <a:r>
                <a:rPr lang="en-US" sz="900" b="1" dirty="0">
                  <a:solidFill>
                    <a:schemeClr val="tx1">
                      <a:lumMod val="65000"/>
                      <a:lumOff val="35000"/>
                    </a:schemeClr>
                  </a:solidFill>
                  <a:ea typeface="+mn-ea"/>
                  <a:cs typeface="Arial" charset="0"/>
                </a:rPr>
                <a:t>Global Issues</a:t>
              </a:r>
            </a:p>
          </p:txBody>
        </p:sp>
      </p:grpSp>
      <p:sp>
        <p:nvSpPr>
          <p:cNvPr id="3" name="Text Placeholder 2"/>
          <p:cNvSpPr>
            <a:spLocks noGrp="1"/>
          </p:cNvSpPr>
          <p:nvPr>
            <p:ph type="body" sz="quarter" idx="13"/>
          </p:nvPr>
        </p:nvSpPr>
        <p:spPr>
          <a:xfrm>
            <a:off x="767798" y="1086732"/>
            <a:ext cx="8119226" cy="4757979"/>
          </a:xfrm>
        </p:spPr>
        <p:txBody>
          <a:bodyPr>
            <a:normAutofit fontScale="77500" lnSpcReduction="20000"/>
          </a:bodyPr>
          <a:lstStyle/>
          <a:p>
            <a:endParaRPr lang="en-GB" sz="3200" dirty="0" smtClean="0"/>
          </a:p>
          <a:p>
            <a:pPr marL="457200" indent="-457200">
              <a:buFont typeface="Arial" pitchFamily="34" charset="0"/>
              <a:buChar char="•"/>
            </a:pPr>
            <a:r>
              <a:rPr lang="en-GB" sz="3200" b="0" dirty="0" smtClean="0"/>
              <a:t>The </a:t>
            </a:r>
            <a:r>
              <a:rPr lang="en-GB" sz="3200" b="0" dirty="0"/>
              <a:t>import content of </a:t>
            </a:r>
            <a:r>
              <a:rPr lang="en-GB" sz="3200" b="0" dirty="0" smtClean="0"/>
              <a:t>trade </a:t>
            </a:r>
            <a:r>
              <a:rPr lang="en-GB" sz="3200" b="0" dirty="0"/>
              <a:t>is rising </a:t>
            </a:r>
            <a:r>
              <a:rPr lang="en-GB" sz="3200" b="0" dirty="0" smtClean="0"/>
              <a:t>globally (some two-thirds of merchandise imports are intermediate goods)</a:t>
            </a:r>
            <a:endParaRPr lang="en-GB" sz="3200" b="0" dirty="0"/>
          </a:p>
          <a:p>
            <a:endParaRPr lang="en-GB" sz="3200" b="0" dirty="0" smtClean="0"/>
          </a:p>
          <a:p>
            <a:pPr marL="457200" indent="-457200">
              <a:buFont typeface="Arial" pitchFamily="34" charset="0"/>
              <a:buChar char="•"/>
            </a:pPr>
            <a:r>
              <a:rPr lang="en-GB" sz="3200" b="0" dirty="0" smtClean="0"/>
              <a:t>Single </a:t>
            </a:r>
            <a:r>
              <a:rPr lang="en-GB" sz="3200" b="0" dirty="0"/>
              <a:t>products are produced in multiple </a:t>
            </a:r>
            <a:r>
              <a:rPr lang="en-GB" sz="3200" b="0" dirty="0" smtClean="0"/>
              <a:t>countries</a:t>
            </a:r>
          </a:p>
          <a:p>
            <a:r>
              <a:rPr lang="en-GB" sz="3200" b="0" dirty="0" smtClean="0"/>
              <a:t> </a:t>
            </a:r>
            <a:endParaRPr lang="en-GB" sz="3200" b="0" dirty="0"/>
          </a:p>
          <a:p>
            <a:pPr marL="457200" indent="-457200">
              <a:buFont typeface="Arial" pitchFamily="34" charset="0"/>
              <a:buChar char="•"/>
            </a:pPr>
            <a:r>
              <a:rPr lang="en-GB" sz="3200" b="0" dirty="0"/>
              <a:t>The last country of production is but a link in the </a:t>
            </a:r>
            <a:r>
              <a:rPr lang="en-GB" sz="3200" b="0" dirty="0" smtClean="0"/>
              <a:t>chain, one among several contributions to value-added</a:t>
            </a:r>
          </a:p>
          <a:p>
            <a:endParaRPr lang="en-GB" sz="3200" b="0" dirty="0"/>
          </a:p>
          <a:p>
            <a:pPr marL="457200" indent="-457200">
              <a:buFont typeface="Arial" pitchFamily="34" charset="0"/>
              <a:buChar char="•"/>
            </a:pPr>
            <a:r>
              <a:rPr lang="en-GB" sz="3200" b="0" dirty="0"/>
              <a:t>This has profound implications for how we think about trade and </a:t>
            </a:r>
            <a:r>
              <a:rPr lang="en-GB" sz="3200" b="0" dirty="0" smtClean="0"/>
              <a:t>interdependency</a:t>
            </a:r>
          </a:p>
          <a:p>
            <a:endParaRPr lang="en-GB" sz="3200" b="0" dirty="0"/>
          </a:p>
          <a:p>
            <a:pPr marL="457200" indent="-457200">
              <a:buFont typeface="Arial" pitchFamily="34" charset="0"/>
              <a:buChar char="•"/>
            </a:pPr>
            <a:r>
              <a:rPr lang="en-GB" sz="3200" b="0" dirty="0"/>
              <a:t>It carries significant policy implications</a:t>
            </a:r>
          </a:p>
          <a:p>
            <a:pPr marL="457200" indent="-457200">
              <a:buFont typeface="Arial" pitchFamily="34" charset="0"/>
              <a:buChar char="•"/>
            </a:pPr>
            <a:endParaRPr lang="en-GB" sz="3200" b="0" dirty="0" smtClean="0"/>
          </a:p>
          <a:p>
            <a:endParaRPr lang="en-GB" sz="3200" b="0" dirty="0"/>
          </a:p>
        </p:txBody>
      </p:sp>
      <p:sp>
        <p:nvSpPr>
          <p:cNvPr id="10" name="Text Placeholder 9"/>
          <p:cNvSpPr>
            <a:spLocks noGrp="1"/>
          </p:cNvSpPr>
          <p:nvPr>
            <p:ph type="body" sz="quarter" idx="10"/>
          </p:nvPr>
        </p:nvSpPr>
        <p:spPr>
          <a:xfrm>
            <a:off x="136479" y="163774"/>
            <a:ext cx="9307772" cy="1014098"/>
          </a:xfrm>
        </p:spPr>
        <p:txBody>
          <a:bodyPr/>
          <a:lstStyle/>
          <a:p>
            <a:pPr algn="ctr"/>
            <a:endParaRPr lang="en-US" sz="3200" dirty="0" smtClean="0"/>
          </a:p>
          <a:p>
            <a:pPr algn="ctr"/>
            <a:r>
              <a:rPr lang="en-US" sz="3600" dirty="0" smtClean="0">
                <a:solidFill>
                  <a:srgbClr val="FF0000"/>
                </a:solidFill>
              </a:rPr>
              <a:t>Value-Added Trade Data</a:t>
            </a:r>
          </a:p>
          <a:p>
            <a:pPr algn="ctr"/>
            <a:endParaRPr lang="en-US" sz="3200" dirty="0"/>
          </a:p>
        </p:txBody>
      </p:sp>
      <p:sp>
        <p:nvSpPr>
          <p:cNvPr id="4" name="投影片編號版面配置區 3"/>
          <p:cNvSpPr>
            <a:spLocks noGrp="1"/>
          </p:cNvSpPr>
          <p:nvPr>
            <p:ph type="sldNum" sz="quarter" idx="12"/>
          </p:nvPr>
        </p:nvSpPr>
        <p:spPr/>
        <p:txBody>
          <a:bodyPr/>
          <a:lstStyle/>
          <a:p>
            <a:pPr algn="r"/>
            <a:fld id="{953DB0D6-DE55-4055-BE68-39FFC5CE80DD}" type="slidenum">
              <a:rPr lang="en-GB" smtClean="0"/>
              <a:pPr algn="r"/>
              <a:t>8</a:t>
            </a:fld>
            <a:endParaRPr lang="en-GB" dirty="0"/>
          </a:p>
        </p:txBody>
      </p:sp>
    </p:spTree>
    <p:extLst>
      <p:ext uri="{BB962C8B-B14F-4D97-AF65-F5344CB8AC3E}">
        <p14:creationId xmlns:p14="http://schemas.microsoft.com/office/powerpoint/2010/main" val="3976679213"/>
      </p:ext>
    </p:extLst>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28"/>
  <p:tag name="MMCOA_FONTSIZE_M" val="21"/>
  <p:tag name="MMCOA_FONTSIZE_S" val="14"/>
  <p:tag name="MMCOA_FONTSIZE_T" val="14"/>
  <p:tag name="MMCOA_POSITION_L" val="35.875;30.125;54.375;683.875"/>
  <p:tag name="MMCOA_POSITION_M" val="35.875;30.125;54.375;683.875"/>
  <p:tag name="MMCOA_POSITION_S" val="35.875;30.125;54.375;683.875"/>
  <p:tag name="MMCOA_POSITION_T" val="35.875;30.125;54.375;683.875"/>
  <p:tag name="MMCOA_HIDEONCOLOUR" val="N"/>
  <p:tag name="MMCOA_HIDEONWHITE" val="N"/>
  <p:tag name="MMCOA_HIDEONBALLROOM" val="N"/>
  <p:tag name="MMCOA_HIDEONCLASSIC" val="N"/>
  <p:tag name="MMCOA_HIDEONTEXT" val="N"/>
  <p:tag name="MMCOA_HIDEONECO" val="N"/>
</p:tagLst>
</file>

<file path=ppt/tags/tag2.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28"/>
  <p:tag name="MMCOA_FONTSIZE_M" val="20"/>
  <p:tag name="MMCOA_FONTSIZE_S" val="14"/>
  <p:tag name="MMCOA_FONTSIZE_T" val="14"/>
  <p:tag name="MMCOA_POSITION_L" val="35.875;100.625;392.75;684"/>
  <p:tag name="MMCOA_POSITION_M" val="35.875;100.625;392.75;684"/>
  <p:tag name="MMCOA_POSITION_S" val="35.875;100.625;392.75;684"/>
  <p:tag name="MMCOA_POSITION_T" val="35.875;100.625;392.75;684"/>
  <p:tag name="MMCOA_HIDEONCOLOUR" val="N"/>
  <p:tag name="MMCOA_HIDEONWHITE" val="N"/>
  <p:tag name="MMCOA_HIDEONBALLROOM" val="N"/>
  <p:tag name="MMCOA_HIDEONCLASSIC" val="N"/>
  <p:tag name="MMCOA_HIDEONTEXT" val="N"/>
  <p:tag name="MMCOA_HIDEONECO" val="N"/>
</p:tagLst>
</file>

<file path=ppt/tags/tag3.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7"/>
  <p:tag name="MMCOA_FONTSIZE_M" val="7"/>
  <p:tag name="MMCOA_FONTSIZE_S" val="7"/>
  <p:tag name="MMCOA_FONTSIZE_T" val="7"/>
  <p:tag name="MMCOA_POSITION_L" val="37.625;514.5;8;228.125"/>
  <p:tag name="MMCOA_POSITION_M" val="37.625;514.5;8;228.125"/>
  <p:tag name="MMCOA_POSITION_S" val="37.625;514.5;8;228.125"/>
  <p:tag name="MMCOA_POSITION_T" val="37.625;514.5;8;228.125"/>
  <p:tag name="MMCOA_HIDEONCOLOUR" val="N"/>
  <p:tag name="MMCOA_HIDEONWHITE" val="N"/>
  <p:tag name="MMCOA_HIDEONBALLROOM" val="N"/>
  <p:tag name="MMCOA_HIDEONCLASSIC" val="Y"/>
  <p:tag name="MMCOA_HIDEONTEXT" val="Y"/>
  <p:tag name="MMCOA_HIDEONECO" val="Y"/>
</p:tagLst>
</file>

<file path=ppt/tags/tag4.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heme/theme1.xml><?xml version="1.0" encoding="utf-8"?>
<a:theme xmlns:a="http://schemas.openxmlformats.org/drawingml/2006/main" name="blank">
  <a:themeElements>
    <a:clrScheme name="Oliver Wyman">
      <a:dk1>
        <a:srgbClr val="000000"/>
      </a:dk1>
      <a:lt1>
        <a:srgbClr val="FFFFFF"/>
      </a:lt1>
      <a:dk2>
        <a:srgbClr val="002C77"/>
      </a:dk2>
      <a:lt2>
        <a:srgbClr val="FFFFFF"/>
      </a:lt2>
      <a:accent1>
        <a:srgbClr val="008AB3"/>
      </a:accent1>
      <a:accent2>
        <a:srgbClr val="9DE0ED"/>
      </a:accent2>
      <a:accent3>
        <a:srgbClr val="606060"/>
      </a:accent3>
      <a:accent4>
        <a:srgbClr val="BFBFBF"/>
      </a:accent4>
      <a:accent5>
        <a:srgbClr val="E29815"/>
      </a:accent5>
      <a:accent6>
        <a:srgbClr val="FFCF89"/>
      </a:accent6>
      <a:hlink>
        <a:srgbClr val="5B5B5B"/>
      </a:hlink>
      <a:folHlink>
        <a:srgbClr val="BFBFBF"/>
      </a:folHlink>
    </a:clrScheme>
    <a:fontScheme name="Oliver Wyman">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liver Wyman">
      <a:fillStyleLst>
        <a:solidFill>
          <a:schemeClr val="phClr"/>
        </a:solidFill>
        <a:solidFill>
          <a:schemeClr val="phClr">
            <a:tint val="0"/>
          </a:schemeClr>
        </a:solidFill>
        <a:solidFill>
          <a:schemeClr val="phClr"/>
        </a:solidFill>
      </a:fillStyleLst>
      <a:lnStyleLst>
        <a:ln w="9525" cap="flat" cmpd="sng" algn="ctr">
          <a:solidFill>
            <a:schemeClr val="phClr">
              <a:satMod val="105000"/>
            </a:scheme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reflection blurRad="12700" stA="26000" endPos="28000" dist="38100" dir="5400000" sy="-100000" rotWithShape="0"/>
          </a:effectLst>
        </a:effectStyle>
      </a:effectStyleLst>
      <a:bgFillStyleLst>
        <a:solidFill>
          <a:schemeClr val="phClr"/>
        </a:solidFill>
        <a:solidFill>
          <a:schemeClr val="phClr">
            <a:tint val="95000"/>
          </a:schemeClr>
        </a:solidFill>
        <a:gradFill rotWithShape="1">
          <a:gsLst>
            <a:gs pos="0">
              <a:schemeClr val="phClr">
                <a:tint val="100000"/>
                <a:shade val="60000"/>
                <a:satMod val="300000"/>
              </a:schemeClr>
            </a:gs>
            <a:gs pos="30000">
              <a:schemeClr val="phClr">
                <a:shade val="80000"/>
                <a:satMod val="230000"/>
              </a:schemeClr>
            </a:gs>
            <a:gs pos="100000">
              <a:schemeClr val="phClr">
                <a:tint val="97000"/>
                <a:shade val="100000"/>
                <a:satMod val="220000"/>
              </a:schemeClr>
            </a:gs>
          </a:gsLst>
          <a:lin ang="16200000" scaled="0"/>
        </a:gradFill>
      </a:bgFillStyleLst>
    </a:fmtScheme>
  </a:themeElements>
  <a:objectDefaults>
    <a:spDef>
      <a:spPr>
        <a:solidFill>
          <a:schemeClr val="bg1"/>
        </a:solidFill>
        <a:ln w="9525">
          <a:solidFill>
            <a:schemeClr val="accent3"/>
          </a:solidFill>
        </a:ln>
      </a:spPr>
      <a:bodyPr rtlCol="0" anchor="ctr"/>
      <a:lstStyle>
        <a:defPPr algn="ctr">
          <a:lnSpc>
            <a:spcPct val="100000"/>
          </a:lnSpc>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3"/>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lnSpc>
            <a:spcPct val="100000"/>
          </a:lnSpc>
          <a:defRPr dirty="0" err="1" smtClean="0"/>
        </a:defPPr>
      </a:lstStyle>
    </a:txDef>
  </a:objectDefaults>
  <a:extraClrSchemeLst/>
  <a:custClrLst>
    <a:custClr name="OW Emerald">
      <a:srgbClr val="41A441"/>
    </a:custClr>
    <a:custClr name="Light Emerald">
      <a:srgbClr val="BDDDA3"/>
    </a:custClr>
    <a:custClr name="OW Iolite">
      <a:srgbClr val="646EAC"/>
    </a:custClr>
    <a:custClr name="Light Iolite">
      <a:srgbClr val="C5CAE7"/>
    </a:custClr>
    <a:custClr name="OW Citrine">
      <a:srgbClr val="DD712C"/>
    </a:custClr>
    <a:custClr name="Light Citrine">
      <a:srgbClr val="FDCFAC"/>
    </a:custClr>
    <a:custClr name="OW Turquoise">
      <a:srgbClr val="079B84"/>
    </a:custClr>
    <a:custClr name="Light Turquoise">
      <a:srgbClr val="A8DAC9"/>
    </a:custClr>
    <a:custClr name="OW Ruby">
      <a:srgbClr val="CB225B"/>
    </a:custClr>
    <a:custClr name="Light Ruby">
      <a:srgbClr val="F8B8BC"/>
    </a:custClr>
  </a:custClr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DCEF802267A454DA4C32712E51C1511" ma:contentTypeVersion="4" ma:contentTypeDescription="Create a new document." ma:contentTypeScope="" ma:versionID="2f95cf386e668cfe76b26ab5e5297d04">
  <xsd:schema xmlns:xsd="http://www.w3.org/2001/XMLSchema" xmlns:xs="http://www.w3.org/2001/XMLSchema" xmlns:p="http://schemas.microsoft.com/office/2006/metadata/properties" xmlns:ns1="http://schemas.microsoft.com/sharepoint/v3" targetNamespace="http://schemas.microsoft.com/office/2006/metadata/properties" ma:root="true" ma:fieldsID="9d8d93dd48a4cc150085a188805f0bb6" ns1:_="">
    <xsd:import namespace="http://schemas.microsoft.com/sharepoint/v3"/>
    <xsd:element name="properties">
      <xsd:complexType>
        <xsd:sequence>
          <xsd:element name="documentManagement">
            <xsd:complexType>
              <xsd:all>
                <xsd:element ref="ns1:PublishingPageContent" minOccurs="0"/>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PageContent" ma:index="8" nillable="true" ma:displayName="Page Content" ma:internalName="PublishingPageContent">
      <xsd:simpleType>
        <xsd:restriction base="dms:Unknown"/>
      </xsd:simpleType>
    </xsd:element>
    <xsd:element name="PublishingStartDate" ma:index="9" nillable="true" ma:displayName="Scheduling Start Date" ma:hidden="true" ma:internalName="PublishingStartDate" ma:readOnly="false">
      <xsd:simpleType>
        <xsd:restriction base="dms:Unknown"/>
      </xsd:simpleType>
    </xsd:element>
    <xsd:element name="PublishingExpirationDate" ma:index="10" nillable="true" ma:displayName="Scheduling End Date" ma:hidden="true" ma:internalName="PublishingExpirationDate"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documentManagement>
    <PublishingPageContent xmlns="http://schemas.microsoft.com/sharepoint/v3" xsi:nil="true"/>
    <PublishingExpirationDate xmlns="http://schemas.microsoft.com/sharepoint/v3" xsi:nil="true"/>
    <PublishingStartDate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A7E32A8-5683-4E74-9C71-87E71A685C8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E761F32-C1FB-4988-BC1B-AA03777B12CA}">
  <ds:schemaRefs>
    <ds:schemaRef ds:uri="http://schemas.microsoft.com/office/infopath/2007/PartnerControls"/>
    <ds:schemaRef ds:uri="http://purl.org/dc/elements/1.1/"/>
    <ds:schemaRef ds:uri="http://schemas.microsoft.com/office/2006/metadata/properties"/>
    <ds:schemaRef ds:uri="http://schemas.microsoft.com/sharepoint/v3"/>
    <ds:schemaRef ds:uri="http://purl.org/dc/terms/"/>
    <ds:schemaRef ds:uri="http://schemas.openxmlformats.org/package/2006/metadata/core-properties"/>
    <ds:schemaRef ds:uri="http://schemas.microsoft.com/office/2006/documentManagement/types"/>
    <ds:schemaRef ds:uri="http://www.w3.org/XML/1998/namespace"/>
    <ds:schemaRef ds:uri="http://purl.org/dc/dcmitype/"/>
  </ds:schemaRefs>
</ds:datastoreItem>
</file>

<file path=customXml/itemProps3.xml><?xml version="1.0" encoding="utf-8"?>
<ds:datastoreItem xmlns:ds="http://schemas.openxmlformats.org/officeDocument/2006/customXml" ds:itemID="{F8596A40-AE41-4417-AC16-5C8E4C4A38D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19382</TotalTime>
  <Words>1248</Words>
  <Application>Microsoft Office PowerPoint</Application>
  <PresentationFormat>Custom</PresentationFormat>
  <Paragraphs>271</Paragraphs>
  <Slides>28</Slides>
  <Notes>9</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28</vt:i4>
      </vt:variant>
    </vt:vector>
  </HeadingPairs>
  <TitlesOfParts>
    <vt:vector size="36" baseType="lpstr">
      <vt:lpstr>MS PGothic</vt:lpstr>
      <vt:lpstr>PMingLiU</vt:lpstr>
      <vt:lpstr>Arial</vt:lpstr>
      <vt:lpstr>Calibri</vt:lpstr>
      <vt:lpstr>Courier New</vt:lpstr>
      <vt:lpstr>Times New Roman</vt:lpstr>
      <vt:lpstr>blank</vt:lpstr>
      <vt:lpstr>Microsoft Excel 97-2003 Worksheet</vt:lpstr>
      <vt:lpstr>PowerPoint Presentation</vt:lpstr>
      <vt:lpstr>Overview</vt:lpstr>
      <vt:lpstr>PowerPoint Presentation</vt:lpstr>
      <vt:lpstr>Evolving perceptions </vt:lpstr>
      <vt:lpstr>PowerPoint Presentation</vt:lpstr>
      <vt:lpstr>The growing prominence of services  </vt:lpstr>
      <vt:lpstr>PowerPoint Presentation</vt:lpstr>
      <vt:lpstr>PowerPoint Presentation</vt:lpstr>
      <vt:lpstr>PowerPoint Presentation</vt:lpstr>
      <vt:lpstr>Value-added measurement reveals more about trade</vt:lpstr>
      <vt:lpstr> An iPhone “Exported” From China to the USA </vt:lpstr>
      <vt:lpstr>PowerPoint Presentation</vt:lpstr>
      <vt:lpstr>Boeing 787 Dreamliner  </vt:lpstr>
      <vt:lpstr>PowerPoint Presentation</vt:lpstr>
      <vt:lpstr>Sectoral contribution to total trade,  gross and value-added measures (2008) (Source: WTO Secretariat estimates based on OECD-WTO data) </vt:lpstr>
      <vt:lpstr>The share of services in total value added in exports</vt:lpstr>
      <vt:lpstr>PowerPoint Presentation</vt:lpstr>
      <vt:lpstr>PowerPoint Presentation</vt:lpstr>
      <vt:lpstr>PowerPoint Presentation</vt:lpstr>
      <vt:lpstr> Bundling</vt:lpstr>
      <vt:lpstr> Outsourcing</vt:lpstr>
      <vt:lpstr>Policy and Services in GVCs</vt:lpstr>
      <vt:lpstr>Policy as added value, subtracted value and innovation</vt:lpstr>
      <vt:lpstr>PowerPoint Presentation</vt:lpstr>
      <vt:lpstr>PowerPoint Presentation</vt:lpstr>
      <vt:lpstr>PowerPoint Presentation</vt:lpstr>
      <vt:lpstr>PowerPoint Presentation</vt:lpstr>
      <vt:lpstr>PowerPoint Presentation</vt:lpstr>
    </vt:vector>
  </TitlesOfParts>
  <Company>Oliver Wyman</Company>
  <LinksUpToDate>false</LinksUpToDate>
  <SharedDoc>false</SharedDoc>
  <HyperlinkBase>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TongYeeSiong@FGInstitute.org</dc:creator>
  <cp:keywords>Version 27/12/11</cp:keywords>
  <cp:lastModifiedBy>Tay Yongyao Melvin</cp:lastModifiedBy>
  <cp:revision>832</cp:revision>
  <cp:lastPrinted>2012-03-27T03:42:55Z</cp:lastPrinted>
  <dcterms:created xsi:type="dcterms:W3CDTF">2012-02-10T20:17:19Z</dcterms:created>
  <dcterms:modified xsi:type="dcterms:W3CDTF">2015-01-26T04:19:42Z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Document</vt:lpwstr>
  </property>
  <property fmtid="{D5CDD505-2E9C-101B-9397-08002B2CF9AE}" pid="3" name="TemplateVersion">
    <vt:lpwstr>5.0</vt:lpwstr>
  </property>
  <property fmtid="{D5CDD505-2E9C-101B-9397-08002B2CF9AE}" pid="4" name="MMCOA_FontSize">
    <vt:lpwstr>Medium</vt:lpwstr>
  </property>
  <property fmtid="{D5CDD505-2E9C-101B-9397-08002B2CF9AE}" pid="5" name="MMCOA_PresentationType">
    <vt:lpwstr>Classic</vt:lpwstr>
  </property>
  <property fmtid="{D5CDD505-2E9C-101B-9397-08002B2CF9AE}" pid="6" name="MMCOA_SlideStyle">
    <vt:lpwstr>Plain</vt:lpwstr>
  </property>
  <property fmtid="{D5CDD505-2E9C-101B-9397-08002B2CF9AE}" pid="7" name="MMCOA_PaletteName">
    <vt:lpwstr>Sapphire</vt:lpwstr>
  </property>
  <property fmtid="{D5CDD505-2E9C-101B-9397-08002B2CF9AE}" pid="8" name="MMCOA_PaletteNumber">
    <vt:lpwstr>0</vt:lpwstr>
  </property>
  <property fmtid="{D5CDD505-2E9C-101B-9397-08002B2CF9AE}" pid="9" name="MMCOA_Source">
    <vt:lpwstr>1</vt:lpwstr>
  </property>
  <property fmtid="{D5CDD505-2E9C-101B-9397-08002B2CF9AE}" pid="10" name="ContentTypeId">
    <vt:lpwstr>0x0101003DCEF802267A454DA4C32712E51C1511</vt:lpwstr>
  </property>
</Properties>
</file>