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5" r:id="rId4"/>
  </p:sldMasterIdLst>
  <p:notesMasterIdLst>
    <p:notesMasterId r:id="rId33"/>
  </p:notesMasterIdLst>
  <p:handoutMasterIdLst>
    <p:handoutMasterId r:id="rId34"/>
  </p:handoutMasterIdLst>
  <p:sldIdLst>
    <p:sldId id="256" r:id="rId5"/>
    <p:sldId id="456" r:id="rId6"/>
    <p:sldId id="460" r:id="rId7"/>
    <p:sldId id="461" r:id="rId8"/>
    <p:sldId id="454" r:id="rId9"/>
    <p:sldId id="455" r:id="rId10"/>
    <p:sldId id="369" r:id="rId11"/>
    <p:sldId id="386" r:id="rId12"/>
    <p:sldId id="370" r:id="rId13"/>
    <p:sldId id="458" r:id="rId14"/>
    <p:sldId id="391" r:id="rId15"/>
    <p:sldId id="459" r:id="rId16"/>
    <p:sldId id="390" r:id="rId17"/>
    <p:sldId id="393" r:id="rId18"/>
    <p:sldId id="395" r:id="rId19"/>
    <p:sldId id="457" r:id="rId20"/>
    <p:sldId id="403" r:id="rId21"/>
    <p:sldId id="442" r:id="rId22"/>
    <p:sldId id="449" r:id="rId23"/>
    <p:sldId id="448" r:id="rId24"/>
    <p:sldId id="450" r:id="rId25"/>
    <p:sldId id="452" r:id="rId26"/>
    <p:sldId id="453" r:id="rId27"/>
    <p:sldId id="431" r:id="rId28"/>
    <p:sldId id="432" r:id="rId29"/>
    <p:sldId id="433" r:id="rId30"/>
    <p:sldId id="438" r:id="rId31"/>
    <p:sldId id="348" r:id="rId32"/>
  </p:sldIdLst>
  <p:sldSz cx="9602788" cy="6858000"/>
  <p:notesSz cx="7099300" cy="10223500"/>
  <p:defaultTextStyle>
    <a:defPPr>
      <a:defRPr lang="en-GB"/>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1">
          <p15:clr>
            <a:srgbClr val="A4A3A4"/>
          </p15:clr>
        </p15:guide>
        <p15:guide id="2" orient="horz" pos="245">
          <p15:clr>
            <a:srgbClr val="A4A3A4"/>
          </p15:clr>
        </p15:guide>
        <p15:guide id="3" orient="horz" pos="3987">
          <p15:clr>
            <a:srgbClr val="A4A3A4"/>
          </p15:clr>
        </p15:guide>
        <p15:guide id="4" orient="horz" pos="1214">
          <p15:clr>
            <a:srgbClr val="A4A3A4"/>
          </p15:clr>
        </p15:guide>
        <p15:guide id="5" orient="horz" pos="3223">
          <p15:clr>
            <a:srgbClr val="A4A3A4"/>
          </p15:clr>
        </p15:guide>
        <p15:guide id="6" pos="278">
          <p15:clr>
            <a:srgbClr val="A4A3A4"/>
          </p15:clr>
        </p15:guide>
        <p15:guide id="7" pos="5809">
          <p15:clr>
            <a:srgbClr val="A4A3A4"/>
          </p15:clr>
        </p15:guide>
        <p15:guide id="8" pos="498">
          <p15:clr>
            <a:srgbClr val="A4A3A4"/>
          </p15:clr>
        </p15:guide>
        <p15:guide id="9" pos="3517">
          <p15:clr>
            <a:srgbClr val="A4A3A4"/>
          </p15:clr>
        </p15:guide>
      </p15:sldGuideLst>
    </p:ext>
    <p:ext uri="{2D200454-40CA-4A62-9FC3-DE9A4176ACB9}">
      <p15:notesGuideLst xmlns:p15="http://schemas.microsoft.com/office/powerpoint/2012/main">
        <p15:guide id="1" orient="horz" pos="3219">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6C5"/>
    <a:srgbClr val="F6D7D6"/>
    <a:srgbClr val="DD6262"/>
    <a:srgbClr val="595959"/>
    <a:srgbClr val="808080"/>
    <a:srgbClr val="BFBFBF"/>
    <a:srgbClr val="ECA3A2"/>
    <a:srgbClr val="A69D61"/>
    <a:srgbClr val="E4E1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accent3"/>
              </a:solidFill>
            </a:ln>
          </a:bottom>
          <a:insideH>
            <a:ln w="9525" cap="flat" cmpd="sng" algn="ctr">
              <a:solidFill>
                <a:schemeClr val="accent3"/>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9525" cap="flat" cmpd="sng" algn="ctr">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67826" autoAdjust="0"/>
  </p:normalViewPr>
  <p:slideViewPr>
    <p:cSldViewPr snapToGrid="0">
      <p:cViewPr varScale="1">
        <p:scale>
          <a:sx n="73" d="100"/>
          <a:sy n="73" d="100"/>
        </p:scale>
        <p:origin x="54" y="96"/>
      </p:cViewPr>
      <p:guideLst>
        <p:guide orient="horz" pos="251"/>
        <p:guide orient="horz" pos="245"/>
        <p:guide orient="horz" pos="3987"/>
        <p:guide orient="horz" pos="1214"/>
        <p:guide orient="horz" pos="3223"/>
        <p:guide pos="278"/>
        <p:guide pos="5809"/>
        <p:guide pos="498"/>
        <p:guide pos="35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6" d="100"/>
        <a:sy n="206" d="100"/>
      </p:scale>
      <p:origin x="0" y="0"/>
    </p:cViewPr>
  </p:sorterViewPr>
  <p:notesViewPr>
    <p:cSldViewPr snapToGrid="0">
      <p:cViewPr varScale="1">
        <p:scale>
          <a:sx n="49" d="100"/>
          <a:sy n="49" d="100"/>
        </p:scale>
        <p:origin x="-2964" y="-90"/>
      </p:cViewPr>
      <p:guideLst>
        <p:guide orient="horz" pos="3219"/>
        <p:guide pos="223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id%20SIT\Desktop\Templates%20Package\Template-Info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'[Template-Infographics.xlsx]Pie chart'!$A$4</c:f>
              <c:strCache>
                <c:ptCount val="1"/>
                <c:pt idx="0">
                  <c:v>Country A</c:v>
                </c:pt>
              </c:strCache>
            </c:strRef>
          </c:tx>
          <c:dPt>
            <c:idx val="0"/>
            <c:bubble3D val="0"/>
            <c:spPr>
              <a:solidFill>
                <a:srgbClr val="FF0000"/>
              </a:solidFill>
            </c:spPr>
          </c:dPt>
          <c:dPt>
            <c:idx val="1"/>
            <c:bubble3D val="0"/>
            <c:spPr>
              <a:solidFill>
                <a:srgbClr val="A69D61"/>
              </a:solidFill>
            </c:spPr>
          </c:dPt>
          <c:dLbls>
            <c:dLbl>
              <c:idx val="0"/>
              <c:layout>
                <c:manualLayout>
                  <c:x val="-0.16292820607431729"/>
                  <c:y val="0.11963835979176116"/>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4.6336268265459543E-2"/>
                  <c:y val="-2.8133352509501657E-3"/>
                </c:manualLayout>
              </c:layout>
              <c:tx>
                <c:rich>
                  <a:bodyPr/>
                  <a:lstStyle/>
                  <a:p>
                    <a:pPr>
                      <a:defRPr sz="1800">
                        <a:solidFill>
                          <a:schemeClr val="tx1"/>
                        </a:solidFill>
                      </a:defRPr>
                    </a:pPr>
                    <a:r>
                      <a:rPr lang="en-US" altLang="en-US" sz="1800" dirty="0">
                        <a:solidFill>
                          <a:schemeClr val="tx1"/>
                        </a:solidFill>
                      </a:rPr>
                      <a:t>South Korea
13%</a:t>
                    </a:r>
                  </a:p>
                </c:rich>
              </c:tx>
              <c:spPr/>
              <c:showLegendKey val="0"/>
              <c:showVal val="0"/>
              <c:showCatName val="1"/>
              <c:showSerName val="0"/>
              <c:showPercent val="1"/>
              <c:showBubbleSize val="0"/>
              <c:extLst>
                <c:ext xmlns:c15="http://schemas.microsoft.com/office/drawing/2012/chart" uri="{CE6537A1-D6FC-4f65-9D91-7224C49458BB}"/>
              </c:extLst>
            </c:dLbl>
            <c:dLbl>
              <c:idx val="3"/>
              <c:layout>
                <c:manualLayout>
                  <c:x val="-5.868358080589179E-2"/>
                  <c:y val="2.4779416755446152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2.5196777087818461E-2"/>
                  <c:y val="-1.0697491260840049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5728099948881108"/>
                  <c:y val="0.17818617169029463"/>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'[Template-Infographics.xlsx]Pie chart'!$B$3:$G$3</c:f>
              <c:strCache>
                <c:ptCount val="6"/>
                <c:pt idx="0">
                  <c:v>Japan</c:v>
                </c:pt>
                <c:pt idx="1">
                  <c:v>Germany</c:v>
                </c:pt>
                <c:pt idx="2">
                  <c:v>South Korea</c:v>
                </c:pt>
                <c:pt idx="3">
                  <c:v>United States</c:v>
                </c:pt>
                <c:pt idx="4">
                  <c:v>China</c:v>
                </c:pt>
                <c:pt idx="5">
                  <c:v>Other</c:v>
                </c:pt>
              </c:strCache>
            </c:strRef>
          </c:cat>
          <c:val>
            <c:numRef>
              <c:f>'[Template-Infographics.xlsx]Pie chart'!$B$4:$G$4</c:f>
              <c:numCache>
                <c:formatCode>0%</c:formatCode>
                <c:ptCount val="6"/>
                <c:pt idx="0">
                  <c:v>0.3400000000000003</c:v>
                </c:pt>
                <c:pt idx="1">
                  <c:v>0.17</c:v>
                </c:pt>
                <c:pt idx="2">
                  <c:v>0.13</c:v>
                </c:pt>
                <c:pt idx="3">
                  <c:v>6.0000000000000032E-2</c:v>
                </c:pt>
                <c:pt idx="4">
                  <c:v>4.0000000000000029E-2</c:v>
                </c:pt>
                <c:pt idx="5">
                  <c:v>0.27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FF2BD-32EC-423B-A9E0-A3425F2CDD5B}"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zh-HK" altLang="en-US"/>
        </a:p>
      </dgm:t>
    </dgm:pt>
    <dgm:pt modelId="{98A0B2DE-49F4-462F-8571-A8C8E7266C30}">
      <dgm:prSet phldrT="[文字]"/>
      <dgm:spPr>
        <a:solidFill>
          <a:srgbClr val="ECA3A2"/>
        </a:solidFill>
        <a:ln>
          <a:solidFill>
            <a:srgbClr val="ECA3A2"/>
          </a:solidFill>
        </a:ln>
      </dgm:spPr>
      <dgm:t>
        <a:bodyPr/>
        <a:lstStyle/>
        <a:p>
          <a:r>
            <a:rPr lang="en-US" altLang="zh-HK" dirty="0" smtClean="0"/>
            <a:t>The relative neglect of services</a:t>
          </a:r>
          <a:endParaRPr lang="zh-HK" altLang="en-US" dirty="0"/>
        </a:p>
      </dgm:t>
    </dgm:pt>
    <dgm:pt modelId="{EF12F870-5703-4D2C-8039-D7D2332E2EED}" type="parTrans" cxnId="{3EF0BA49-E727-4FF2-B898-06356FA532D8}">
      <dgm:prSet/>
      <dgm:spPr/>
      <dgm:t>
        <a:bodyPr/>
        <a:lstStyle/>
        <a:p>
          <a:endParaRPr lang="zh-HK" altLang="en-US"/>
        </a:p>
      </dgm:t>
    </dgm:pt>
    <dgm:pt modelId="{D4A1C174-6C5C-44D9-8589-55A91A951ACD}" type="sibTrans" cxnId="{3EF0BA49-E727-4FF2-B898-06356FA532D8}">
      <dgm:prSet/>
      <dgm:spPr/>
      <dgm:t>
        <a:bodyPr/>
        <a:lstStyle/>
        <a:p>
          <a:endParaRPr lang="zh-HK" altLang="en-US"/>
        </a:p>
      </dgm:t>
    </dgm:pt>
    <dgm:pt modelId="{518BF1DE-C16A-4D40-85A3-AB3D1D5A57EB}">
      <dgm:prSet phldrT="[文字]" custT="1"/>
      <dgm:spPr>
        <a:solidFill>
          <a:srgbClr val="A69D61"/>
        </a:solidFill>
        <a:ln>
          <a:solidFill>
            <a:srgbClr val="A69D61"/>
          </a:solidFill>
        </a:ln>
      </dgm:spPr>
      <dgm:t>
        <a:bodyPr/>
        <a:lstStyle/>
        <a:p>
          <a:r>
            <a:rPr lang="en-US" altLang="zh-HK" sz="2400" dirty="0" smtClean="0"/>
            <a:t>Historical factors</a:t>
          </a:r>
          <a:endParaRPr lang="zh-HK" altLang="en-US" sz="2400" dirty="0"/>
        </a:p>
      </dgm:t>
    </dgm:pt>
    <dgm:pt modelId="{8BFAB5F4-C612-40A1-AFAB-3540FD50D344}" type="parTrans" cxnId="{A1F0569D-BFBE-463C-AE79-8C76B35E2CED}">
      <dgm:prSet/>
      <dgm:spPr/>
      <dgm:t>
        <a:bodyPr/>
        <a:lstStyle/>
        <a:p>
          <a:endParaRPr lang="zh-HK" altLang="en-US"/>
        </a:p>
      </dgm:t>
    </dgm:pt>
    <dgm:pt modelId="{917E5B36-B500-442E-999A-B24ED9D5C3B9}" type="sibTrans" cxnId="{A1F0569D-BFBE-463C-AE79-8C76B35E2CED}">
      <dgm:prSet/>
      <dgm:spPr/>
      <dgm:t>
        <a:bodyPr/>
        <a:lstStyle/>
        <a:p>
          <a:endParaRPr lang="zh-HK" altLang="en-US"/>
        </a:p>
      </dgm:t>
    </dgm:pt>
    <dgm:pt modelId="{CF996D88-5FC8-4382-9D97-CF1950BA732C}">
      <dgm:prSet phldrT="[文字]" custT="1"/>
      <dgm:spPr>
        <a:solidFill>
          <a:srgbClr val="A69D61"/>
        </a:solidFill>
        <a:ln>
          <a:solidFill>
            <a:srgbClr val="A69D61"/>
          </a:solidFill>
        </a:ln>
      </dgm:spPr>
      <dgm:t>
        <a:bodyPr/>
        <a:lstStyle/>
        <a:p>
          <a:r>
            <a:rPr lang="en-US" altLang="zh-HK" sz="2400" dirty="0" smtClean="0"/>
            <a:t>Mind sets</a:t>
          </a:r>
          <a:endParaRPr lang="zh-HK" altLang="en-US" sz="2400" dirty="0"/>
        </a:p>
      </dgm:t>
    </dgm:pt>
    <dgm:pt modelId="{5D5D9E1D-5B28-455A-98C4-052A47DCDE64}" type="parTrans" cxnId="{F0470F1D-A1FA-4CFB-A0A0-F8F7A9642D88}">
      <dgm:prSet/>
      <dgm:spPr/>
      <dgm:t>
        <a:bodyPr/>
        <a:lstStyle/>
        <a:p>
          <a:endParaRPr lang="zh-HK" altLang="en-US"/>
        </a:p>
      </dgm:t>
    </dgm:pt>
    <dgm:pt modelId="{C56C5B52-3E3F-4F66-AA58-DD4F9E6C8C88}" type="sibTrans" cxnId="{F0470F1D-A1FA-4CFB-A0A0-F8F7A9642D88}">
      <dgm:prSet/>
      <dgm:spPr/>
      <dgm:t>
        <a:bodyPr/>
        <a:lstStyle/>
        <a:p>
          <a:endParaRPr lang="zh-HK" altLang="en-US"/>
        </a:p>
      </dgm:t>
    </dgm:pt>
    <dgm:pt modelId="{5E683BD9-6542-44C8-9884-93C1083C543F}">
      <dgm:prSet phldrT="[文字]" custT="1"/>
      <dgm:spPr>
        <a:solidFill>
          <a:srgbClr val="A69D61"/>
        </a:solidFill>
        <a:ln>
          <a:solidFill>
            <a:srgbClr val="A69D61"/>
          </a:solidFill>
        </a:ln>
      </dgm:spPr>
      <dgm:t>
        <a:bodyPr/>
        <a:lstStyle/>
        <a:p>
          <a:r>
            <a:rPr lang="en-US" altLang="zh-HK" sz="2400" dirty="0" smtClean="0"/>
            <a:t>Invisibility </a:t>
          </a:r>
          <a:endParaRPr lang="zh-HK" altLang="en-US" sz="2400" dirty="0"/>
        </a:p>
      </dgm:t>
    </dgm:pt>
    <dgm:pt modelId="{F266F5E9-68F5-4E7F-AC5F-EB8E8B7A70D7}" type="parTrans" cxnId="{BED9D98B-B2A3-432A-88C3-212FD650753F}">
      <dgm:prSet/>
      <dgm:spPr/>
      <dgm:t>
        <a:bodyPr/>
        <a:lstStyle/>
        <a:p>
          <a:endParaRPr lang="zh-HK" altLang="en-US"/>
        </a:p>
      </dgm:t>
    </dgm:pt>
    <dgm:pt modelId="{25E9896D-0529-4B34-8B02-EBB9A3B59ABA}" type="sibTrans" cxnId="{BED9D98B-B2A3-432A-88C3-212FD650753F}">
      <dgm:prSet/>
      <dgm:spPr/>
      <dgm:t>
        <a:bodyPr/>
        <a:lstStyle/>
        <a:p>
          <a:endParaRPr lang="zh-HK" altLang="en-US"/>
        </a:p>
      </dgm:t>
    </dgm:pt>
    <dgm:pt modelId="{5181E4D6-83CA-4CA1-A584-853AD8D4847F}">
      <dgm:prSet phldrT="[文字]" custT="1"/>
      <dgm:spPr>
        <a:solidFill>
          <a:srgbClr val="A69D61"/>
        </a:solidFill>
        <a:ln>
          <a:solidFill>
            <a:srgbClr val="A69D61"/>
          </a:solidFill>
        </a:ln>
      </dgm:spPr>
      <dgm:t>
        <a:bodyPr/>
        <a:lstStyle/>
        <a:p>
          <a:pPr rtl="0"/>
          <a:r>
            <a:rPr lang="en-GB" sz="2000" dirty="0" smtClean="0">
              <a:latin typeface="+mn-lt"/>
              <a:cs typeface="+mn-cs"/>
              <a:sym typeface="Arial" charset="0"/>
            </a:rPr>
            <a:t>Many services embedded in goods</a:t>
          </a:r>
          <a:endParaRPr lang="zh-HK" altLang="en-US" sz="2000" dirty="0"/>
        </a:p>
      </dgm:t>
    </dgm:pt>
    <dgm:pt modelId="{2BA04963-8D32-445D-ACB3-842A9A75AD21}" type="parTrans" cxnId="{C71F724B-16B1-447F-8E99-57FA9B40A774}">
      <dgm:prSet/>
      <dgm:spPr/>
      <dgm:t>
        <a:bodyPr/>
        <a:lstStyle/>
        <a:p>
          <a:endParaRPr lang="zh-HK" altLang="en-US"/>
        </a:p>
      </dgm:t>
    </dgm:pt>
    <dgm:pt modelId="{77DFA06D-6761-4329-AF22-C87B98022708}" type="sibTrans" cxnId="{C71F724B-16B1-447F-8E99-57FA9B40A774}">
      <dgm:prSet/>
      <dgm:spPr/>
      <dgm:t>
        <a:bodyPr/>
        <a:lstStyle/>
        <a:p>
          <a:endParaRPr lang="zh-HK" altLang="en-US"/>
        </a:p>
      </dgm:t>
    </dgm:pt>
    <dgm:pt modelId="{0BFD5430-763D-421B-9B83-3F68437EBFFE}">
      <dgm:prSet phldrT="[文字]" custT="1"/>
      <dgm:spPr>
        <a:solidFill>
          <a:srgbClr val="A69D61"/>
        </a:solidFill>
        <a:ln>
          <a:solidFill>
            <a:srgbClr val="A69D61"/>
          </a:solidFill>
        </a:ln>
      </dgm:spPr>
      <dgm:t>
        <a:bodyPr vert="horz"/>
        <a:lstStyle/>
        <a:p>
          <a:r>
            <a:rPr kumimoji="0" lang="en-GB" sz="2400" b="0" i="0" u="none" strike="noStrike" cap="none" spc="0" normalizeH="0" baseline="0" noProof="0" dirty="0" smtClean="0">
              <a:ln/>
              <a:effectLst/>
              <a:uLnTx/>
              <a:uFillTx/>
              <a:latin typeface="+mn-lt"/>
              <a:ea typeface="+mn-ea"/>
              <a:cs typeface="+mn-cs"/>
              <a:sym typeface="Arial" charset="0"/>
            </a:rPr>
            <a:t>Customiz-ation</a:t>
          </a:r>
          <a:endParaRPr lang="zh-HK" altLang="en-US" sz="2400" dirty="0"/>
        </a:p>
      </dgm:t>
    </dgm:pt>
    <dgm:pt modelId="{DF741630-CB27-46C2-8E9A-CD2EFFE08B73}" type="parTrans" cxnId="{4680E4C0-F530-4B9F-9EBF-E3649C0C7E4D}">
      <dgm:prSet/>
      <dgm:spPr/>
      <dgm:t>
        <a:bodyPr/>
        <a:lstStyle/>
        <a:p>
          <a:endParaRPr lang="zh-HK" altLang="en-US"/>
        </a:p>
      </dgm:t>
    </dgm:pt>
    <dgm:pt modelId="{01E1D2C2-95B8-40CF-A6F5-19D69BDB0891}" type="sibTrans" cxnId="{4680E4C0-F530-4B9F-9EBF-E3649C0C7E4D}">
      <dgm:prSet/>
      <dgm:spPr/>
      <dgm:t>
        <a:bodyPr/>
        <a:lstStyle/>
        <a:p>
          <a:endParaRPr lang="zh-HK" altLang="en-US"/>
        </a:p>
      </dgm:t>
    </dgm:pt>
    <dgm:pt modelId="{ABA6AB9F-5E56-48B4-AA80-C6A6EDBF642A}">
      <dgm:prSet phldrT="[文字]" custT="1"/>
      <dgm:spPr>
        <a:solidFill>
          <a:srgbClr val="A69D61"/>
        </a:solidFill>
        <a:ln>
          <a:solidFill>
            <a:srgbClr val="A69D61"/>
          </a:solidFill>
        </a:ln>
      </dgm:spPr>
      <dgm:t>
        <a:bodyPr/>
        <a:lstStyle/>
        <a:p>
          <a:pPr rtl="0"/>
          <a:r>
            <a:rPr lang="en-GB" sz="2400" dirty="0" smtClean="0">
              <a:latin typeface="+mn-lt"/>
              <a:cs typeface="+mn-cs"/>
              <a:sym typeface="Arial" charset="0"/>
            </a:rPr>
            <a:t>Lack of reliable data</a:t>
          </a:r>
          <a:endParaRPr lang="zh-HK" altLang="en-US" sz="2400" dirty="0"/>
        </a:p>
      </dgm:t>
    </dgm:pt>
    <dgm:pt modelId="{E2FE8FC0-BA68-4F17-913F-BA8860DF3E3A}" type="parTrans" cxnId="{3E6C7103-9867-478C-BFC8-2308A924250C}">
      <dgm:prSet/>
      <dgm:spPr/>
      <dgm:t>
        <a:bodyPr/>
        <a:lstStyle/>
        <a:p>
          <a:endParaRPr lang="zh-HK" altLang="en-US"/>
        </a:p>
      </dgm:t>
    </dgm:pt>
    <dgm:pt modelId="{B78C576A-B9B6-43DE-9F0E-EF84E037B5C2}" type="sibTrans" cxnId="{3E6C7103-9867-478C-BFC8-2308A924250C}">
      <dgm:prSet/>
      <dgm:spPr/>
      <dgm:t>
        <a:bodyPr/>
        <a:lstStyle/>
        <a:p>
          <a:endParaRPr lang="zh-HK" altLang="en-US"/>
        </a:p>
      </dgm:t>
    </dgm:pt>
    <dgm:pt modelId="{FF88033C-810E-42C1-8A21-B6A3679F34BF}" type="pres">
      <dgm:prSet presAssocID="{B5AFF2BD-32EC-423B-A9E0-A3425F2CDD5B}" presName="cycle" presStyleCnt="0">
        <dgm:presLayoutVars>
          <dgm:chMax val="1"/>
          <dgm:dir/>
          <dgm:animLvl val="ctr"/>
          <dgm:resizeHandles val="exact"/>
        </dgm:presLayoutVars>
      </dgm:prSet>
      <dgm:spPr/>
      <dgm:t>
        <a:bodyPr/>
        <a:lstStyle/>
        <a:p>
          <a:endParaRPr lang="en-GB"/>
        </a:p>
      </dgm:t>
    </dgm:pt>
    <dgm:pt modelId="{5F152B2D-1888-45AF-AB62-F0CE0ED2668D}" type="pres">
      <dgm:prSet presAssocID="{98A0B2DE-49F4-462F-8571-A8C8E7266C30}" presName="centerShape" presStyleLbl="node0" presStyleIdx="0" presStyleCnt="1"/>
      <dgm:spPr/>
      <dgm:t>
        <a:bodyPr/>
        <a:lstStyle/>
        <a:p>
          <a:endParaRPr lang="zh-HK" altLang="en-US"/>
        </a:p>
      </dgm:t>
    </dgm:pt>
    <dgm:pt modelId="{7A4FC14E-C6A6-4EC1-B9AE-C795057ACCC1}" type="pres">
      <dgm:prSet presAssocID="{8BFAB5F4-C612-40A1-AFAB-3540FD50D344}" presName="parTrans" presStyleLbl="bgSibTrans2D1" presStyleIdx="0" presStyleCnt="6"/>
      <dgm:spPr/>
      <dgm:t>
        <a:bodyPr/>
        <a:lstStyle/>
        <a:p>
          <a:endParaRPr lang="en-GB"/>
        </a:p>
      </dgm:t>
    </dgm:pt>
    <dgm:pt modelId="{91E72EA1-2113-4053-BD4E-92AE15DD4434}" type="pres">
      <dgm:prSet presAssocID="{518BF1DE-C16A-4D40-85A3-AB3D1D5A57EB}" presName="node" presStyleLbl="node1" presStyleIdx="0" presStyleCnt="6">
        <dgm:presLayoutVars>
          <dgm:bulletEnabled val="1"/>
        </dgm:presLayoutVars>
      </dgm:prSet>
      <dgm:spPr/>
      <dgm:t>
        <a:bodyPr/>
        <a:lstStyle/>
        <a:p>
          <a:endParaRPr lang="en-GB"/>
        </a:p>
      </dgm:t>
    </dgm:pt>
    <dgm:pt modelId="{31531A62-F783-4F75-A3C9-F367FF7881B1}" type="pres">
      <dgm:prSet presAssocID="{5D5D9E1D-5B28-455A-98C4-052A47DCDE64}" presName="parTrans" presStyleLbl="bgSibTrans2D1" presStyleIdx="1" presStyleCnt="6"/>
      <dgm:spPr/>
      <dgm:t>
        <a:bodyPr/>
        <a:lstStyle/>
        <a:p>
          <a:endParaRPr lang="en-GB"/>
        </a:p>
      </dgm:t>
    </dgm:pt>
    <dgm:pt modelId="{CF306666-25A3-4660-B649-2F964CBDEC71}" type="pres">
      <dgm:prSet presAssocID="{CF996D88-5FC8-4382-9D97-CF1950BA732C}" presName="node" presStyleLbl="node1" presStyleIdx="1" presStyleCnt="6">
        <dgm:presLayoutVars>
          <dgm:bulletEnabled val="1"/>
        </dgm:presLayoutVars>
      </dgm:prSet>
      <dgm:spPr/>
      <dgm:t>
        <a:bodyPr/>
        <a:lstStyle/>
        <a:p>
          <a:endParaRPr lang="zh-HK" altLang="en-US"/>
        </a:p>
      </dgm:t>
    </dgm:pt>
    <dgm:pt modelId="{317B9C48-8E1E-4FDF-856A-E2B2C2ECDAE2}" type="pres">
      <dgm:prSet presAssocID="{F266F5E9-68F5-4E7F-AC5F-EB8E8B7A70D7}" presName="parTrans" presStyleLbl="bgSibTrans2D1" presStyleIdx="2" presStyleCnt="6"/>
      <dgm:spPr/>
      <dgm:t>
        <a:bodyPr/>
        <a:lstStyle/>
        <a:p>
          <a:endParaRPr lang="en-GB"/>
        </a:p>
      </dgm:t>
    </dgm:pt>
    <dgm:pt modelId="{687141FD-5C7F-4315-BB99-70F68440CA7B}" type="pres">
      <dgm:prSet presAssocID="{5E683BD9-6542-44C8-9884-93C1083C543F}" presName="node" presStyleLbl="node1" presStyleIdx="2" presStyleCnt="6">
        <dgm:presLayoutVars>
          <dgm:bulletEnabled val="1"/>
        </dgm:presLayoutVars>
      </dgm:prSet>
      <dgm:spPr/>
      <dgm:t>
        <a:bodyPr/>
        <a:lstStyle/>
        <a:p>
          <a:endParaRPr lang="en-GB"/>
        </a:p>
      </dgm:t>
    </dgm:pt>
    <dgm:pt modelId="{7566B996-531B-4C40-B292-63625BA59C51}" type="pres">
      <dgm:prSet presAssocID="{DF741630-CB27-46C2-8E9A-CD2EFFE08B73}" presName="parTrans" presStyleLbl="bgSibTrans2D1" presStyleIdx="3" presStyleCnt="6"/>
      <dgm:spPr/>
      <dgm:t>
        <a:bodyPr/>
        <a:lstStyle/>
        <a:p>
          <a:endParaRPr lang="en-GB"/>
        </a:p>
      </dgm:t>
    </dgm:pt>
    <dgm:pt modelId="{EA8C2949-1334-4D07-8BAC-875AAA6B94FB}" type="pres">
      <dgm:prSet presAssocID="{0BFD5430-763D-421B-9B83-3F68437EBFFE}" presName="node" presStyleLbl="node1" presStyleIdx="3" presStyleCnt="6">
        <dgm:presLayoutVars>
          <dgm:bulletEnabled val="1"/>
        </dgm:presLayoutVars>
      </dgm:prSet>
      <dgm:spPr/>
      <dgm:t>
        <a:bodyPr/>
        <a:lstStyle/>
        <a:p>
          <a:endParaRPr lang="zh-HK" altLang="en-US"/>
        </a:p>
      </dgm:t>
    </dgm:pt>
    <dgm:pt modelId="{AE24F8B1-887E-4597-91E3-D02261E95DF7}" type="pres">
      <dgm:prSet presAssocID="{E2FE8FC0-BA68-4F17-913F-BA8860DF3E3A}" presName="parTrans" presStyleLbl="bgSibTrans2D1" presStyleIdx="4" presStyleCnt="6"/>
      <dgm:spPr/>
      <dgm:t>
        <a:bodyPr/>
        <a:lstStyle/>
        <a:p>
          <a:endParaRPr lang="en-GB"/>
        </a:p>
      </dgm:t>
    </dgm:pt>
    <dgm:pt modelId="{064D90B5-535C-42C9-ABB0-153D5B75153E}" type="pres">
      <dgm:prSet presAssocID="{ABA6AB9F-5E56-48B4-AA80-C6A6EDBF642A}" presName="node" presStyleLbl="node1" presStyleIdx="4" presStyleCnt="6">
        <dgm:presLayoutVars>
          <dgm:bulletEnabled val="1"/>
        </dgm:presLayoutVars>
      </dgm:prSet>
      <dgm:spPr/>
      <dgm:t>
        <a:bodyPr/>
        <a:lstStyle/>
        <a:p>
          <a:endParaRPr lang="zh-HK" altLang="en-US"/>
        </a:p>
      </dgm:t>
    </dgm:pt>
    <dgm:pt modelId="{D6692261-46E1-482A-8347-DFCD06C83F83}" type="pres">
      <dgm:prSet presAssocID="{2BA04963-8D32-445D-ACB3-842A9A75AD21}" presName="parTrans" presStyleLbl="bgSibTrans2D1" presStyleIdx="5" presStyleCnt="6"/>
      <dgm:spPr/>
      <dgm:t>
        <a:bodyPr/>
        <a:lstStyle/>
        <a:p>
          <a:endParaRPr lang="en-GB"/>
        </a:p>
      </dgm:t>
    </dgm:pt>
    <dgm:pt modelId="{3A6D4FD5-8E8A-4AF6-81EE-39898FDC90CA}" type="pres">
      <dgm:prSet presAssocID="{5181E4D6-83CA-4CA1-A584-853AD8D4847F}" presName="node" presStyleLbl="node1" presStyleIdx="5" presStyleCnt="6">
        <dgm:presLayoutVars>
          <dgm:bulletEnabled val="1"/>
        </dgm:presLayoutVars>
      </dgm:prSet>
      <dgm:spPr/>
      <dgm:t>
        <a:bodyPr/>
        <a:lstStyle/>
        <a:p>
          <a:endParaRPr lang="zh-HK" altLang="en-US"/>
        </a:p>
      </dgm:t>
    </dgm:pt>
  </dgm:ptLst>
  <dgm:cxnLst>
    <dgm:cxn modelId="{E62AAC51-4890-40B3-A473-0EF7DDBE9AEB}" type="presOf" srcId="{CF996D88-5FC8-4382-9D97-CF1950BA732C}" destId="{CF306666-25A3-4660-B649-2F964CBDEC71}" srcOrd="0" destOrd="0" presId="urn:microsoft.com/office/officeart/2005/8/layout/radial4"/>
    <dgm:cxn modelId="{B9BD9B2E-DA2E-4231-B03F-8C5C9E89ADCC}" type="presOf" srcId="{E2FE8FC0-BA68-4F17-913F-BA8860DF3E3A}" destId="{AE24F8B1-887E-4597-91E3-D02261E95DF7}" srcOrd="0" destOrd="0" presId="urn:microsoft.com/office/officeart/2005/8/layout/radial4"/>
    <dgm:cxn modelId="{A1F0569D-BFBE-463C-AE79-8C76B35E2CED}" srcId="{98A0B2DE-49F4-462F-8571-A8C8E7266C30}" destId="{518BF1DE-C16A-4D40-85A3-AB3D1D5A57EB}" srcOrd="0" destOrd="0" parTransId="{8BFAB5F4-C612-40A1-AFAB-3540FD50D344}" sibTransId="{917E5B36-B500-442E-999A-B24ED9D5C3B9}"/>
    <dgm:cxn modelId="{04B1AD3B-C619-42CA-ACE2-8CC65285C9B9}" type="presOf" srcId="{5181E4D6-83CA-4CA1-A584-853AD8D4847F}" destId="{3A6D4FD5-8E8A-4AF6-81EE-39898FDC90CA}" srcOrd="0" destOrd="0" presId="urn:microsoft.com/office/officeart/2005/8/layout/radial4"/>
    <dgm:cxn modelId="{E4BED702-1280-4EA5-9F5F-455600B89B3A}" type="presOf" srcId="{518BF1DE-C16A-4D40-85A3-AB3D1D5A57EB}" destId="{91E72EA1-2113-4053-BD4E-92AE15DD4434}" srcOrd="0" destOrd="0" presId="urn:microsoft.com/office/officeart/2005/8/layout/radial4"/>
    <dgm:cxn modelId="{C71F724B-16B1-447F-8E99-57FA9B40A774}" srcId="{98A0B2DE-49F4-462F-8571-A8C8E7266C30}" destId="{5181E4D6-83CA-4CA1-A584-853AD8D4847F}" srcOrd="5" destOrd="0" parTransId="{2BA04963-8D32-445D-ACB3-842A9A75AD21}" sibTransId="{77DFA06D-6761-4329-AF22-C87B98022708}"/>
    <dgm:cxn modelId="{26408AFB-5DA6-4202-A58D-0A60D1ECB4D0}" type="presOf" srcId="{F266F5E9-68F5-4E7F-AC5F-EB8E8B7A70D7}" destId="{317B9C48-8E1E-4FDF-856A-E2B2C2ECDAE2}" srcOrd="0" destOrd="0" presId="urn:microsoft.com/office/officeart/2005/8/layout/radial4"/>
    <dgm:cxn modelId="{3E6C7103-9867-478C-BFC8-2308A924250C}" srcId="{98A0B2DE-49F4-462F-8571-A8C8E7266C30}" destId="{ABA6AB9F-5E56-48B4-AA80-C6A6EDBF642A}" srcOrd="4" destOrd="0" parTransId="{E2FE8FC0-BA68-4F17-913F-BA8860DF3E3A}" sibTransId="{B78C576A-B9B6-43DE-9F0E-EF84E037B5C2}"/>
    <dgm:cxn modelId="{44B07A64-8292-4758-93E5-8A1A21344AC7}" type="presOf" srcId="{98A0B2DE-49F4-462F-8571-A8C8E7266C30}" destId="{5F152B2D-1888-45AF-AB62-F0CE0ED2668D}" srcOrd="0" destOrd="0" presId="urn:microsoft.com/office/officeart/2005/8/layout/radial4"/>
    <dgm:cxn modelId="{C87ED800-D754-4D41-B67E-8018B6EC0DC1}" type="presOf" srcId="{8BFAB5F4-C612-40A1-AFAB-3540FD50D344}" destId="{7A4FC14E-C6A6-4EC1-B9AE-C795057ACCC1}" srcOrd="0" destOrd="0" presId="urn:microsoft.com/office/officeart/2005/8/layout/radial4"/>
    <dgm:cxn modelId="{08C66AC2-10EF-4281-9400-6C3C3CAE93C3}" type="presOf" srcId="{DF741630-CB27-46C2-8E9A-CD2EFFE08B73}" destId="{7566B996-531B-4C40-B292-63625BA59C51}" srcOrd="0" destOrd="0" presId="urn:microsoft.com/office/officeart/2005/8/layout/radial4"/>
    <dgm:cxn modelId="{3FBDFA90-A785-4AE2-BE60-DF750FAFCAA0}" type="presOf" srcId="{0BFD5430-763D-421B-9B83-3F68437EBFFE}" destId="{EA8C2949-1334-4D07-8BAC-875AAA6B94FB}" srcOrd="0" destOrd="0" presId="urn:microsoft.com/office/officeart/2005/8/layout/radial4"/>
    <dgm:cxn modelId="{AC0219F6-2F1E-403B-99B2-5E7C7F9190A7}" type="presOf" srcId="{2BA04963-8D32-445D-ACB3-842A9A75AD21}" destId="{D6692261-46E1-482A-8347-DFCD06C83F83}" srcOrd="0" destOrd="0" presId="urn:microsoft.com/office/officeart/2005/8/layout/radial4"/>
    <dgm:cxn modelId="{2EF19981-102E-417E-8670-4D2119F46DEF}" type="presOf" srcId="{ABA6AB9F-5E56-48B4-AA80-C6A6EDBF642A}" destId="{064D90B5-535C-42C9-ABB0-153D5B75153E}" srcOrd="0" destOrd="0" presId="urn:microsoft.com/office/officeart/2005/8/layout/radial4"/>
    <dgm:cxn modelId="{4680E4C0-F530-4B9F-9EBF-E3649C0C7E4D}" srcId="{98A0B2DE-49F4-462F-8571-A8C8E7266C30}" destId="{0BFD5430-763D-421B-9B83-3F68437EBFFE}" srcOrd="3" destOrd="0" parTransId="{DF741630-CB27-46C2-8E9A-CD2EFFE08B73}" sibTransId="{01E1D2C2-95B8-40CF-A6F5-19D69BDB0891}"/>
    <dgm:cxn modelId="{6D8F608A-E9FF-48E7-89AD-13DAD8F1E4A6}" type="presOf" srcId="{5D5D9E1D-5B28-455A-98C4-052A47DCDE64}" destId="{31531A62-F783-4F75-A3C9-F367FF7881B1}" srcOrd="0" destOrd="0" presId="urn:microsoft.com/office/officeart/2005/8/layout/radial4"/>
    <dgm:cxn modelId="{1C8268A1-AD93-46ED-A29B-ADECF4D820B4}" type="presOf" srcId="{B5AFF2BD-32EC-423B-A9E0-A3425F2CDD5B}" destId="{FF88033C-810E-42C1-8A21-B6A3679F34BF}" srcOrd="0" destOrd="0" presId="urn:microsoft.com/office/officeart/2005/8/layout/radial4"/>
    <dgm:cxn modelId="{3EF0BA49-E727-4FF2-B898-06356FA532D8}" srcId="{B5AFF2BD-32EC-423B-A9E0-A3425F2CDD5B}" destId="{98A0B2DE-49F4-462F-8571-A8C8E7266C30}" srcOrd="0" destOrd="0" parTransId="{EF12F870-5703-4D2C-8039-D7D2332E2EED}" sibTransId="{D4A1C174-6C5C-44D9-8589-55A91A951ACD}"/>
    <dgm:cxn modelId="{C95C7155-8FBF-4BA1-8716-9E3D18E14306}" type="presOf" srcId="{5E683BD9-6542-44C8-9884-93C1083C543F}" destId="{687141FD-5C7F-4315-BB99-70F68440CA7B}" srcOrd="0" destOrd="0" presId="urn:microsoft.com/office/officeart/2005/8/layout/radial4"/>
    <dgm:cxn modelId="{F0470F1D-A1FA-4CFB-A0A0-F8F7A9642D88}" srcId="{98A0B2DE-49F4-462F-8571-A8C8E7266C30}" destId="{CF996D88-5FC8-4382-9D97-CF1950BA732C}" srcOrd="1" destOrd="0" parTransId="{5D5D9E1D-5B28-455A-98C4-052A47DCDE64}" sibTransId="{C56C5B52-3E3F-4F66-AA58-DD4F9E6C8C88}"/>
    <dgm:cxn modelId="{BED9D98B-B2A3-432A-88C3-212FD650753F}" srcId="{98A0B2DE-49F4-462F-8571-A8C8E7266C30}" destId="{5E683BD9-6542-44C8-9884-93C1083C543F}" srcOrd="2" destOrd="0" parTransId="{F266F5E9-68F5-4E7F-AC5F-EB8E8B7A70D7}" sibTransId="{25E9896D-0529-4B34-8B02-EBB9A3B59ABA}"/>
    <dgm:cxn modelId="{7B06F8AB-2983-4BAD-B59F-A8D7AA2AE36F}" type="presParOf" srcId="{FF88033C-810E-42C1-8A21-B6A3679F34BF}" destId="{5F152B2D-1888-45AF-AB62-F0CE0ED2668D}" srcOrd="0" destOrd="0" presId="urn:microsoft.com/office/officeart/2005/8/layout/radial4"/>
    <dgm:cxn modelId="{7A55E690-507C-47AF-A9CD-78623CE3C9D3}" type="presParOf" srcId="{FF88033C-810E-42C1-8A21-B6A3679F34BF}" destId="{7A4FC14E-C6A6-4EC1-B9AE-C795057ACCC1}" srcOrd="1" destOrd="0" presId="urn:microsoft.com/office/officeart/2005/8/layout/radial4"/>
    <dgm:cxn modelId="{D8BE59F1-E3B6-4F41-8BBF-B294535B5358}" type="presParOf" srcId="{FF88033C-810E-42C1-8A21-B6A3679F34BF}" destId="{91E72EA1-2113-4053-BD4E-92AE15DD4434}" srcOrd="2" destOrd="0" presId="urn:microsoft.com/office/officeart/2005/8/layout/radial4"/>
    <dgm:cxn modelId="{B7EC627C-1781-40F2-93DE-2415D2517ED0}" type="presParOf" srcId="{FF88033C-810E-42C1-8A21-B6A3679F34BF}" destId="{31531A62-F783-4F75-A3C9-F367FF7881B1}" srcOrd="3" destOrd="0" presId="urn:microsoft.com/office/officeart/2005/8/layout/radial4"/>
    <dgm:cxn modelId="{EF83708E-5369-4E4C-952A-83E83D5F6A89}" type="presParOf" srcId="{FF88033C-810E-42C1-8A21-B6A3679F34BF}" destId="{CF306666-25A3-4660-B649-2F964CBDEC71}" srcOrd="4" destOrd="0" presId="urn:microsoft.com/office/officeart/2005/8/layout/radial4"/>
    <dgm:cxn modelId="{D0AF0204-6788-4C60-BFD7-91A0D373C442}" type="presParOf" srcId="{FF88033C-810E-42C1-8A21-B6A3679F34BF}" destId="{317B9C48-8E1E-4FDF-856A-E2B2C2ECDAE2}" srcOrd="5" destOrd="0" presId="urn:microsoft.com/office/officeart/2005/8/layout/radial4"/>
    <dgm:cxn modelId="{C58ECAB2-C87B-49E1-B989-B7FE00F68964}" type="presParOf" srcId="{FF88033C-810E-42C1-8A21-B6A3679F34BF}" destId="{687141FD-5C7F-4315-BB99-70F68440CA7B}" srcOrd="6" destOrd="0" presId="urn:microsoft.com/office/officeart/2005/8/layout/radial4"/>
    <dgm:cxn modelId="{A89EC4EE-16B1-4635-96FB-D1C89C7279E3}" type="presParOf" srcId="{FF88033C-810E-42C1-8A21-B6A3679F34BF}" destId="{7566B996-531B-4C40-B292-63625BA59C51}" srcOrd="7" destOrd="0" presId="urn:microsoft.com/office/officeart/2005/8/layout/radial4"/>
    <dgm:cxn modelId="{18A2D8B1-F854-4C03-A6B1-AF539FB12D1C}" type="presParOf" srcId="{FF88033C-810E-42C1-8A21-B6A3679F34BF}" destId="{EA8C2949-1334-4D07-8BAC-875AAA6B94FB}" srcOrd="8" destOrd="0" presId="urn:microsoft.com/office/officeart/2005/8/layout/radial4"/>
    <dgm:cxn modelId="{7F09B727-EFF7-4972-BDF4-971D0319A3E7}" type="presParOf" srcId="{FF88033C-810E-42C1-8A21-B6A3679F34BF}" destId="{AE24F8B1-887E-4597-91E3-D02261E95DF7}" srcOrd="9" destOrd="0" presId="urn:microsoft.com/office/officeart/2005/8/layout/radial4"/>
    <dgm:cxn modelId="{97C41E87-C30E-4A2A-99B6-CAC60ED97DA5}" type="presParOf" srcId="{FF88033C-810E-42C1-8A21-B6A3679F34BF}" destId="{064D90B5-535C-42C9-ABB0-153D5B75153E}" srcOrd="10" destOrd="0" presId="urn:microsoft.com/office/officeart/2005/8/layout/radial4"/>
    <dgm:cxn modelId="{2C3CA580-86AC-4FE3-988E-138C470D1FE0}" type="presParOf" srcId="{FF88033C-810E-42C1-8A21-B6A3679F34BF}" destId="{D6692261-46E1-482A-8347-DFCD06C83F83}" srcOrd="11" destOrd="0" presId="urn:microsoft.com/office/officeart/2005/8/layout/radial4"/>
    <dgm:cxn modelId="{A634BE68-A8F4-41C5-9EAC-122E0C0F3936}" type="presParOf" srcId="{FF88033C-810E-42C1-8A21-B6A3679F34BF}" destId="{3A6D4FD5-8E8A-4AF6-81EE-39898FDC90CA}" srcOrd="1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EE9A7-794E-43F6-A315-EE4AC930E87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8A619EFA-20CE-4476-B676-027EB0919243}">
      <dgm:prSet phldrT="[Text]" custT="1"/>
      <dgm:spPr>
        <a:solidFill>
          <a:srgbClr val="FF0000"/>
        </a:solidFill>
      </dgm:spPr>
      <dgm:t>
        <a:bodyPr/>
        <a:lstStyle/>
        <a:p>
          <a:r>
            <a:rPr lang="en-US" sz="2400" dirty="0" smtClean="0"/>
            <a:t>Value-added</a:t>
          </a:r>
          <a:endParaRPr lang="en-US" sz="2400" dirty="0"/>
        </a:p>
      </dgm:t>
    </dgm:pt>
    <dgm:pt modelId="{0ECE9679-22AF-4B65-90A8-161F16A24E56}" type="parTrans" cxnId="{EC7F21B5-FE12-4ECE-A3A8-6ACEC4C43F7A}">
      <dgm:prSet/>
      <dgm:spPr/>
      <dgm:t>
        <a:bodyPr/>
        <a:lstStyle/>
        <a:p>
          <a:endParaRPr lang="en-US" sz="1800"/>
        </a:p>
      </dgm:t>
    </dgm:pt>
    <dgm:pt modelId="{1421FA59-9405-47DA-98C3-749BF6474AA6}" type="sibTrans" cxnId="{EC7F21B5-FE12-4ECE-A3A8-6ACEC4C43F7A}">
      <dgm:prSet/>
      <dgm:spPr/>
      <dgm:t>
        <a:bodyPr/>
        <a:lstStyle/>
        <a:p>
          <a:endParaRPr lang="en-US" sz="1800"/>
        </a:p>
      </dgm:t>
    </dgm:pt>
    <dgm:pt modelId="{868B0714-DD17-46FC-9D9C-08A418981127}">
      <dgm:prSet phldrT="[Text]" custT="1"/>
      <dgm:spPr>
        <a:solidFill>
          <a:srgbClr val="A69D61"/>
        </a:solidFill>
        <a:ln>
          <a:solidFill>
            <a:srgbClr val="A69D61"/>
          </a:solidFill>
        </a:ln>
      </dgm:spPr>
      <dgm:t>
        <a:bodyPr/>
        <a:lstStyle/>
        <a:p>
          <a:r>
            <a:rPr lang="en-US" sz="1600" dirty="0" smtClean="0"/>
            <a:t>Structure</a:t>
          </a:r>
          <a:endParaRPr lang="en-US" sz="1600" dirty="0"/>
        </a:p>
      </dgm:t>
    </dgm:pt>
    <dgm:pt modelId="{B95D560F-251F-4752-BADE-7D1B3463160A}" type="parTrans" cxnId="{284865DB-E0FA-4D14-A647-9C94A6EA82BB}">
      <dgm:prSet custT="1"/>
      <dgm:spPr>
        <a:solidFill>
          <a:srgbClr val="808080"/>
        </a:solidFill>
      </dgm:spPr>
      <dgm:t>
        <a:bodyPr/>
        <a:lstStyle/>
        <a:p>
          <a:endParaRPr lang="en-US" sz="1800"/>
        </a:p>
      </dgm:t>
    </dgm:pt>
    <dgm:pt modelId="{7CF98E34-43BE-4FD8-99E2-6C414C4B9510}" type="sibTrans" cxnId="{284865DB-E0FA-4D14-A647-9C94A6EA82BB}">
      <dgm:prSet/>
      <dgm:spPr/>
      <dgm:t>
        <a:bodyPr/>
        <a:lstStyle/>
        <a:p>
          <a:endParaRPr lang="en-US" sz="1800"/>
        </a:p>
      </dgm:t>
    </dgm:pt>
    <dgm:pt modelId="{822951D7-BC55-4BB1-9B65-56BA9B324A7F}">
      <dgm:prSet phldrT="[Text]" custT="1"/>
      <dgm:spPr>
        <a:solidFill>
          <a:srgbClr val="A69D61"/>
        </a:solidFill>
        <a:ln>
          <a:solidFill>
            <a:srgbClr val="A69D61"/>
          </a:solidFill>
        </a:ln>
      </dgm:spPr>
      <dgm:t>
        <a:bodyPr/>
        <a:lstStyle/>
        <a:p>
          <a:r>
            <a:rPr lang="en-US" sz="1600" dirty="0" smtClean="0"/>
            <a:t>Technology Content</a:t>
          </a:r>
          <a:endParaRPr lang="en-US" sz="1600" dirty="0"/>
        </a:p>
      </dgm:t>
    </dgm:pt>
    <dgm:pt modelId="{95D7011F-17A6-432E-B495-8F47DF5218B3}" type="parTrans" cxnId="{8A976579-1D73-420B-961C-6C974E67CA2A}">
      <dgm:prSet custT="1"/>
      <dgm:spPr>
        <a:solidFill>
          <a:srgbClr val="808080"/>
        </a:solidFill>
      </dgm:spPr>
      <dgm:t>
        <a:bodyPr/>
        <a:lstStyle/>
        <a:p>
          <a:endParaRPr lang="en-US" sz="1800"/>
        </a:p>
      </dgm:t>
    </dgm:pt>
    <dgm:pt modelId="{C8BCEAEE-0B35-462F-A8E4-24B1AF091DF9}" type="sibTrans" cxnId="{8A976579-1D73-420B-961C-6C974E67CA2A}">
      <dgm:prSet/>
      <dgm:spPr/>
      <dgm:t>
        <a:bodyPr/>
        <a:lstStyle/>
        <a:p>
          <a:endParaRPr lang="en-US" sz="1800"/>
        </a:p>
      </dgm:t>
    </dgm:pt>
    <dgm:pt modelId="{CB3E29FD-4D9B-4420-B749-42BE6F011860}">
      <dgm:prSet phldrT="[Text]" custT="1"/>
      <dgm:spPr>
        <a:solidFill>
          <a:srgbClr val="A69D61"/>
        </a:solidFill>
        <a:ln>
          <a:solidFill>
            <a:srgbClr val="A69D61"/>
          </a:solidFill>
        </a:ln>
      </dgm:spPr>
      <dgm:t>
        <a:bodyPr/>
        <a:lstStyle/>
        <a:p>
          <a:r>
            <a:rPr lang="en-US" sz="1600" dirty="0" smtClean="0"/>
            <a:t>Inter-dependence</a:t>
          </a:r>
          <a:endParaRPr lang="en-US" sz="1600" dirty="0"/>
        </a:p>
      </dgm:t>
    </dgm:pt>
    <dgm:pt modelId="{2009B223-016A-4E2D-91C4-D841EE72C9DC}" type="parTrans" cxnId="{C07F6A4A-69DC-4B0B-9721-C7F4E1510D7D}">
      <dgm:prSet custT="1"/>
      <dgm:spPr>
        <a:solidFill>
          <a:srgbClr val="808080"/>
        </a:solidFill>
      </dgm:spPr>
      <dgm:t>
        <a:bodyPr/>
        <a:lstStyle/>
        <a:p>
          <a:endParaRPr lang="en-US" sz="1800"/>
        </a:p>
      </dgm:t>
    </dgm:pt>
    <dgm:pt modelId="{83549293-21AA-4B0B-8116-0CD7C3E7FF82}" type="sibTrans" cxnId="{C07F6A4A-69DC-4B0B-9721-C7F4E1510D7D}">
      <dgm:prSet/>
      <dgm:spPr/>
      <dgm:t>
        <a:bodyPr/>
        <a:lstStyle/>
        <a:p>
          <a:endParaRPr lang="en-US" sz="1800"/>
        </a:p>
      </dgm:t>
    </dgm:pt>
    <dgm:pt modelId="{DD700527-1409-4109-845F-468D15961A8E}">
      <dgm:prSet phldrT="[Text]" custT="1"/>
      <dgm:spPr>
        <a:solidFill>
          <a:srgbClr val="A69D61"/>
        </a:solidFill>
        <a:ln>
          <a:solidFill>
            <a:srgbClr val="A69D61"/>
          </a:solidFill>
        </a:ln>
      </dgm:spPr>
      <dgm:t>
        <a:bodyPr/>
        <a:lstStyle/>
        <a:p>
          <a:r>
            <a:rPr lang="en-US" sz="1600" dirty="0" smtClean="0"/>
            <a:t>Competition</a:t>
          </a:r>
          <a:endParaRPr lang="en-US" sz="1600" dirty="0"/>
        </a:p>
      </dgm:t>
    </dgm:pt>
    <dgm:pt modelId="{CBE4E39B-13CD-4F8B-84F6-1264C257AE1D}" type="parTrans" cxnId="{A79CCE97-8353-46F9-B1C4-1F5AE1745FD3}">
      <dgm:prSet custT="1"/>
      <dgm:spPr>
        <a:solidFill>
          <a:srgbClr val="808080"/>
        </a:solidFill>
      </dgm:spPr>
      <dgm:t>
        <a:bodyPr/>
        <a:lstStyle/>
        <a:p>
          <a:endParaRPr lang="en-US" sz="1800"/>
        </a:p>
      </dgm:t>
    </dgm:pt>
    <dgm:pt modelId="{C77AD49A-8CB5-4DAD-A13A-7CC72DD46853}" type="sibTrans" cxnId="{A79CCE97-8353-46F9-B1C4-1F5AE1745FD3}">
      <dgm:prSet/>
      <dgm:spPr/>
      <dgm:t>
        <a:bodyPr/>
        <a:lstStyle/>
        <a:p>
          <a:endParaRPr lang="en-US" sz="1800"/>
        </a:p>
      </dgm:t>
    </dgm:pt>
    <dgm:pt modelId="{210CB75C-F387-47C6-A6D5-EFF3684439B4}">
      <dgm:prSet phldrT="[Text]" custT="1"/>
      <dgm:spPr>
        <a:solidFill>
          <a:srgbClr val="A69D61"/>
        </a:solidFill>
        <a:ln>
          <a:solidFill>
            <a:srgbClr val="A69D61"/>
          </a:solidFill>
        </a:ln>
      </dgm:spPr>
      <dgm:t>
        <a:bodyPr/>
        <a:lstStyle/>
        <a:p>
          <a:r>
            <a:rPr lang="en-US" sz="1600" dirty="0" smtClean="0"/>
            <a:t>Policy</a:t>
          </a:r>
          <a:r>
            <a:rPr lang="en-US" sz="2000" dirty="0" smtClean="0"/>
            <a:t> </a:t>
          </a:r>
          <a:r>
            <a:rPr lang="en-US" sz="1600" dirty="0" smtClean="0"/>
            <a:t>Interface</a:t>
          </a:r>
          <a:endParaRPr lang="en-US" sz="2000" dirty="0"/>
        </a:p>
      </dgm:t>
    </dgm:pt>
    <dgm:pt modelId="{84FB373B-7E5A-490A-A287-9944EFCCA0A7}" type="parTrans" cxnId="{EB628642-D8A2-4B66-B03E-2060C8192ED2}">
      <dgm:prSet custT="1"/>
      <dgm:spPr>
        <a:solidFill>
          <a:srgbClr val="808080"/>
        </a:solidFill>
      </dgm:spPr>
      <dgm:t>
        <a:bodyPr/>
        <a:lstStyle/>
        <a:p>
          <a:endParaRPr lang="en-US" sz="1800"/>
        </a:p>
      </dgm:t>
    </dgm:pt>
    <dgm:pt modelId="{2A338EC1-2001-433A-BCA8-BBB21ADF01C1}" type="sibTrans" cxnId="{EB628642-D8A2-4B66-B03E-2060C8192ED2}">
      <dgm:prSet/>
      <dgm:spPr/>
      <dgm:t>
        <a:bodyPr/>
        <a:lstStyle/>
        <a:p>
          <a:endParaRPr lang="en-US" sz="1800"/>
        </a:p>
      </dgm:t>
    </dgm:pt>
    <dgm:pt modelId="{8EB04721-4587-4DF9-B8E9-8E254EB16679}">
      <dgm:prSet phldrT="[Text]" custT="1"/>
      <dgm:spPr>
        <a:solidFill>
          <a:srgbClr val="A69D61"/>
        </a:solidFill>
        <a:ln>
          <a:solidFill>
            <a:srgbClr val="A69D61"/>
          </a:solidFill>
        </a:ln>
      </dgm:spPr>
      <dgm:t>
        <a:bodyPr/>
        <a:lstStyle/>
        <a:p>
          <a:r>
            <a:rPr lang="en-US" sz="1600" dirty="0" smtClean="0"/>
            <a:t>Employment</a:t>
          </a:r>
          <a:endParaRPr lang="en-US" sz="1600" dirty="0"/>
        </a:p>
      </dgm:t>
    </dgm:pt>
    <dgm:pt modelId="{7DE6F960-EC07-4C63-9B26-3B4AFF5918C6}" type="parTrans" cxnId="{1A11E8AD-5406-4217-855D-A89A118AE62A}">
      <dgm:prSet custT="1"/>
      <dgm:spPr>
        <a:solidFill>
          <a:srgbClr val="808080"/>
        </a:solidFill>
      </dgm:spPr>
      <dgm:t>
        <a:bodyPr/>
        <a:lstStyle/>
        <a:p>
          <a:endParaRPr lang="en-US" sz="1800"/>
        </a:p>
      </dgm:t>
    </dgm:pt>
    <dgm:pt modelId="{48666830-A064-4EBA-BBC1-E9A00C31D075}" type="sibTrans" cxnId="{1A11E8AD-5406-4217-855D-A89A118AE62A}">
      <dgm:prSet/>
      <dgm:spPr/>
      <dgm:t>
        <a:bodyPr/>
        <a:lstStyle/>
        <a:p>
          <a:endParaRPr lang="en-US" sz="1800"/>
        </a:p>
      </dgm:t>
    </dgm:pt>
    <dgm:pt modelId="{D1BEAAA5-6191-449D-9C09-3456BFD47345}">
      <dgm:prSet phldrT="[Text]" custT="1"/>
      <dgm:spPr>
        <a:solidFill>
          <a:srgbClr val="A69D61"/>
        </a:solidFill>
        <a:ln>
          <a:solidFill>
            <a:srgbClr val="A69D61"/>
          </a:solidFill>
        </a:ln>
      </dgm:spPr>
      <dgm:t>
        <a:bodyPr/>
        <a:lstStyle/>
        <a:p>
          <a:r>
            <a:rPr lang="en-US" sz="1600" dirty="0" smtClean="0"/>
            <a:t>Environment</a:t>
          </a:r>
          <a:endParaRPr lang="en-US" sz="1600" dirty="0"/>
        </a:p>
      </dgm:t>
    </dgm:pt>
    <dgm:pt modelId="{65DDBF36-85DA-4C13-A925-34C91039109E}" type="parTrans" cxnId="{C550B2D2-0F1C-4740-93F5-86D97F251417}">
      <dgm:prSet custT="1"/>
      <dgm:spPr>
        <a:solidFill>
          <a:srgbClr val="808080"/>
        </a:solidFill>
      </dgm:spPr>
      <dgm:t>
        <a:bodyPr/>
        <a:lstStyle/>
        <a:p>
          <a:endParaRPr lang="en-US" sz="1800"/>
        </a:p>
      </dgm:t>
    </dgm:pt>
    <dgm:pt modelId="{D10E124A-8523-4E37-A2F3-5FC08B65B7FC}" type="sibTrans" cxnId="{C550B2D2-0F1C-4740-93F5-86D97F251417}">
      <dgm:prSet/>
      <dgm:spPr/>
      <dgm:t>
        <a:bodyPr/>
        <a:lstStyle/>
        <a:p>
          <a:endParaRPr lang="en-US" sz="1800"/>
        </a:p>
      </dgm:t>
    </dgm:pt>
    <dgm:pt modelId="{4021032D-F5AC-4DC2-8DB2-F20E0482FE42}" type="pres">
      <dgm:prSet presAssocID="{97BEE9A7-794E-43F6-A315-EE4AC930E87E}" presName="Name0" presStyleCnt="0">
        <dgm:presLayoutVars>
          <dgm:chMax val="1"/>
          <dgm:dir/>
          <dgm:animLvl val="ctr"/>
          <dgm:resizeHandles val="exact"/>
        </dgm:presLayoutVars>
      </dgm:prSet>
      <dgm:spPr/>
      <dgm:t>
        <a:bodyPr/>
        <a:lstStyle/>
        <a:p>
          <a:endParaRPr lang="en-US"/>
        </a:p>
      </dgm:t>
    </dgm:pt>
    <dgm:pt modelId="{601AAC9F-437F-4442-ABE3-0A33A1C4CC09}" type="pres">
      <dgm:prSet presAssocID="{8A619EFA-20CE-4476-B676-027EB0919243}" presName="centerShape" presStyleLbl="node0" presStyleIdx="0" presStyleCnt="1"/>
      <dgm:spPr/>
      <dgm:t>
        <a:bodyPr/>
        <a:lstStyle/>
        <a:p>
          <a:endParaRPr lang="en-US"/>
        </a:p>
      </dgm:t>
    </dgm:pt>
    <dgm:pt modelId="{BFB9C72E-0E89-41D6-8246-3CC49D30B593}" type="pres">
      <dgm:prSet presAssocID="{B95D560F-251F-4752-BADE-7D1B3463160A}" presName="parTrans" presStyleLbl="sibTrans2D1" presStyleIdx="0" presStyleCnt="7"/>
      <dgm:spPr/>
      <dgm:t>
        <a:bodyPr/>
        <a:lstStyle/>
        <a:p>
          <a:endParaRPr lang="en-US"/>
        </a:p>
      </dgm:t>
    </dgm:pt>
    <dgm:pt modelId="{83D23504-FD84-4AB8-9C23-702391208249}" type="pres">
      <dgm:prSet presAssocID="{B95D560F-251F-4752-BADE-7D1B3463160A}" presName="connectorText" presStyleLbl="sibTrans2D1" presStyleIdx="0" presStyleCnt="7"/>
      <dgm:spPr/>
      <dgm:t>
        <a:bodyPr/>
        <a:lstStyle/>
        <a:p>
          <a:endParaRPr lang="en-US"/>
        </a:p>
      </dgm:t>
    </dgm:pt>
    <dgm:pt modelId="{CE3A2861-504E-4758-A9DA-9F9F380CDBFF}" type="pres">
      <dgm:prSet presAssocID="{868B0714-DD17-46FC-9D9C-08A418981127}" presName="node" presStyleLbl="node1" presStyleIdx="0" presStyleCnt="7" custScaleX="120740">
        <dgm:presLayoutVars>
          <dgm:bulletEnabled val="1"/>
        </dgm:presLayoutVars>
      </dgm:prSet>
      <dgm:spPr/>
      <dgm:t>
        <a:bodyPr/>
        <a:lstStyle/>
        <a:p>
          <a:endParaRPr lang="en-US"/>
        </a:p>
      </dgm:t>
    </dgm:pt>
    <dgm:pt modelId="{876D5EC5-5CDF-44EE-9BF1-02D4142E51D9}" type="pres">
      <dgm:prSet presAssocID="{95D7011F-17A6-432E-B495-8F47DF5218B3}" presName="parTrans" presStyleLbl="sibTrans2D1" presStyleIdx="1" presStyleCnt="7"/>
      <dgm:spPr/>
      <dgm:t>
        <a:bodyPr/>
        <a:lstStyle/>
        <a:p>
          <a:endParaRPr lang="en-US"/>
        </a:p>
      </dgm:t>
    </dgm:pt>
    <dgm:pt modelId="{269777B2-C090-4FEC-9FA1-25CF2EDF1105}" type="pres">
      <dgm:prSet presAssocID="{95D7011F-17A6-432E-B495-8F47DF5218B3}" presName="connectorText" presStyleLbl="sibTrans2D1" presStyleIdx="1" presStyleCnt="7"/>
      <dgm:spPr/>
      <dgm:t>
        <a:bodyPr/>
        <a:lstStyle/>
        <a:p>
          <a:endParaRPr lang="en-US"/>
        </a:p>
      </dgm:t>
    </dgm:pt>
    <dgm:pt modelId="{ED61B95B-4E28-4F92-827B-E310D771A088}" type="pres">
      <dgm:prSet presAssocID="{822951D7-BC55-4BB1-9B65-56BA9B324A7F}" presName="node" presStyleLbl="node1" presStyleIdx="1" presStyleCnt="7" custScaleX="120740">
        <dgm:presLayoutVars>
          <dgm:bulletEnabled val="1"/>
        </dgm:presLayoutVars>
      </dgm:prSet>
      <dgm:spPr/>
      <dgm:t>
        <a:bodyPr/>
        <a:lstStyle/>
        <a:p>
          <a:endParaRPr lang="en-US"/>
        </a:p>
      </dgm:t>
    </dgm:pt>
    <dgm:pt modelId="{886676D8-196D-4D76-9743-860CFA915BE9}" type="pres">
      <dgm:prSet presAssocID="{2009B223-016A-4E2D-91C4-D841EE72C9DC}" presName="parTrans" presStyleLbl="sibTrans2D1" presStyleIdx="2" presStyleCnt="7"/>
      <dgm:spPr/>
      <dgm:t>
        <a:bodyPr/>
        <a:lstStyle/>
        <a:p>
          <a:endParaRPr lang="en-US"/>
        </a:p>
      </dgm:t>
    </dgm:pt>
    <dgm:pt modelId="{0D31EB27-EF4E-4FAA-B8B2-3471D456D58E}" type="pres">
      <dgm:prSet presAssocID="{2009B223-016A-4E2D-91C4-D841EE72C9DC}" presName="connectorText" presStyleLbl="sibTrans2D1" presStyleIdx="2" presStyleCnt="7"/>
      <dgm:spPr/>
      <dgm:t>
        <a:bodyPr/>
        <a:lstStyle/>
        <a:p>
          <a:endParaRPr lang="en-US"/>
        </a:p>
      </dgm:t>
    </dgm:pt>
    <dgm:pt modelId="{FFF4360E-46FB-451C-8538-A9EDB9E348B2}" type="pres">
      <dgm:prSet presAssocID="{CB3E29FD-4D9B-4420-B749-42BE6F011860}" presName="node" presStyleLbl="node1" presStyleIdx="2" presStyleCnt="7" custScaleX="120740">
        <dgm:presLayoutVars>
          <dgm:bulletEnabled val="1"/>
        </dgm:presLayoutVars>
      </dgm:prSet>
      <dgm:spPr/>
      <dgm:t>
        <a:bodyPr/>
        <a:lstStyle/>
        <a:p>
          <a:endParaRPr lang="en-US"/>
        </a:p>
      </dgm:t>
    </dgm:pt>
    <dgm:pt modelId="{238A168D-86E0-4051-AF56-AD73A5DA4EA6}" type="pres">
      <dgm:prSet presAssocID="{CBE4E39B-13CD-4F8B-84F6-1264C257AE1D}" presName="parTrans" presStyleLbl="sibTrans2D1" presStyleIdx="3" presStyleCnt="7"/>
      <dgm:spPr/>
      <dgm:t>
        <a:bodyPr/>
        <a:lstStyle/>
        <a:p>
          <a:endParaRPr lang="en-US"/>
        </a:p>
      </dgm:t>
    </dgm:pt>
    <dgm:pt modelId="{62F7045A-0E8D-4702-808E-772840AB127D}" type="pres">
      <dgm:prSet presAssocID="{CBE4E39B-13CD-4F8B-84F6-1264C257AE1D}" presName="connectorText" presStyleLbl="sibTrans2D1" presStyleIdx="3" presStyleCnt="7"/>
      <dgm:spPr/>
      <dgm:t>
        <a:bodyPr/>
        <a:lstStyle/>
        <a:p>
          <a:endParaRPr lang="en-US"/>
        </a:p>
      </dgm:t>
    </dgm:pt>
    <dgm:pt modelId="{8FE6C742-9920-42AE-8F12-B660EFB10C21}" type="pres">
      <dgm:prSet presAssocID="{DD700527-1409-4109-845F-468D15961A8E}" presName="node" presStyleLbl="node1" presStyleIdx="3" presStyleCnt="7" custScaleX="125157">
        <dgm:presLayoutVars>
          <dgm:bulletEnabled val="1"/>
        </dgm:presLayoutVars>
      </dgm:prSet>
      <dgm:spPr/>
      <dgm:t>
        <a:bodyPr/>
        <a:lstStyle/>
        <a:p>
          <a:endParaRPr lang="en-US"/>
        </a:p>
      </dgm:t>
    </dgm:pt>
    <dgm:pt modelId="{445F0F4B-403A-454A-9DE2-C70F152571DC}" type="pres">
      <dgm:prSet presAssocID="{7DE6F960-EC07-4C63-9B26-3B4AFF5918C6}" presName="parTrans" presStyleLbl="sibTrans2D1" presStyleIdx="4" presStyleCnt="7"/>
      <dgm:spPr/>
      <dgm:t>
        <a:bodyPr/>
        <a:lstStyle/>
        <a:p>
          <a:endParaRPr lang="en-US"/>
        </a:p>
      </dgm:t>
    </dgm:pt>
    <dgm:pt modelId="{795A8C51-1E8E-4F31-BF93-4D8EEC8364C6}" type="pres">
      <dgm:prSet presAssocID="{7DE6F960-EC07-4C63-9B26-3B4AFF5918C6}" presName="connectorText" presStyleLbl="sibTrans2D1" presStyleIdx="4" presStyleCnt="7"/>
      <dgm:spPr/>
      <dgm:t>
        <a:bodyPr/>
        <a:lstStyle/>
        <a:p>
          <a:endParaRPr lang="en-US"/>
        </a:p>
      </dgm:t>
    </dgm:pt>
    <dgm:pt modelId="{9DDA3167-ABAA-49AA-8EB0-64838DD5ED7D}" type="pres">
      <dgm:prSet presAssocID="{8EB04721-4587-4DF9-B8E9-8E254EB16679}" presName="node" presStyleLbl="node1" presStyleIdx="4" presStyleCnt="7" custScaleX="120740">
        <dgm:presLayoutVars>
          <dgm:bulletEnabled val="1"/>
        </dgm:presLayoutVars>
      </dgm:prSet>
      <dgm:spPr/>
      <dgm:t>
        <a:bodyPr/>
        <a:lstStyle/>
        <a:p>
          <a:endParaRPr lang="en-US"/>
        </a:p>
      </dgm:t>
    </dgm:pt>
    <dgm:pt modelId="{AE4394CA-F472-41E3-8A7B-EEAE3194BA63}" type="pres">
      <dgm:prSet presAssocID="{65DDBF36-85DA-4C13-A925-34C91039109E}" presName="parTrans" presStyleLbl="sibTrans2D1" presStyleIdx="5" presStyleCnt="7"/>
      <dgm:spPr/>
      <dgm:t>
        <a:bodyPr/>
        <a:lstStyle/>
        <a:p>
          <a:endParaRPr lang="en-US"/>
        </a:p>
      </dgm:t>
    </dgm:pt>
    <dgm:pt modelId="{9444418C-08C4-4261-AA91-7159D5A42971}" type="pres">
      <dgm:prSet presAssocID="{65DDBF36-85DA-4C13-A925-34C91039109E}" presName="connectorText" presStyleLbl="sibTrans2D1" presStyleIdx="5" presStyleCnt="7"/>
      <dgm:spPr/>
      <dgm:t>
        <a:bodyPr/>
        <a:lstStyle/>
        <a:p>
          <a:endParaRPr lang="en-US"/>
        </a:p>
      </dgm:t>
    </dgm:pt>
    <dgm:pt modelId="{2806C29F-4978-4D00-9FF1-B0DCB0FF64D0}" type="pres">
      <dgm:prSet presAssocID="{D1BEAAA5-6191-449D-9C09-3456BFD47345}" presName="node" presStyleLbl="node1" presStyleIdx="5" presStyleCnt="7" custScaleX="120740">
        <dgm:presLayoutVars>
          <dgm:bulletEnabled val="1"/>
        </dgm:presLayoutVars>
      </dgm:prSet>
      <dgm:spPr/>
      <dgm:t>
        <a:bodyPr/>
        <a:lstStyle/>
        <a:p>
          <a:endParaRPr lang="en-US"/>
        </a:p>
      </dgm:t>
    </dgm:pt>
    <dgm:pt modelId="{F394FE2B-1389-4293-A875-140CFB4786FB}" type="pres">
      <dgm:prSet presAssocID="{84FB373B-7E5A-490A-A287-9944EFCCA0A7}" presName="parTrans" presStyleLbl="sibTrans2D1" presStyleIdx="6" presStyleCnt="7"/>
      <dgm:spPr/>
      <dgm:t>
        <a:bodyPr/>
        <a:lstStyle/>
        <a:p>
          <a:endParaRPr lang="en-US"/>
        </a:p>
      </dgm:t>
    </dgm:pt>
    <dgm:pt modelId="{0B2EA2E8-27BC-447C-9413-6DF7A2475C1C}" type="pres">
      <dgm:prSet presAssocID="{84FB373B-7E5A-490A-A287-9944EFCCA0A7}" presName="connectorText" presStyleLbl="sibTrans2D1" presStyleIdx="6" presStyleCnt="7"/>
      <dgm:spPr/>
      <dgm:t>
        <a:bodyPr/>
        <a:lstStyle/>
        <a:p>
          <a:endParaRPr lang="en-US"/>
        </a:p>
      </dgm:t>
    </dgm:pt>
    <dgm:pt modelId="{DC2EC266-46D7-40CE-B2F0-94BC8951FDD4}" type="pres">
      <dgm:prSet presAssocID="{210CB75C-F387-47C6-A6D5-EFF3684439B4}" presName="node" presStyleLbl="node1" presStyleIdx="6" presStyleCnt="7" custScaleX="120740">
        <dgm:presLayoutVars>
          <dgm:bulletEnabled val="1"/>
        </dgm:presLayoutVars>
      </dgm:prSet>
      <dgm:spPr/>
      <dgm:t>
        <a:bodyPr/>
        <a:lstStyle/>
        <a:p>
          <a:endParaRPr lang="en-US"/>
        </a:p>
      </dgm:t>
    </dgm:pt>
  </dgm:ptLst>
  <dgm:cxnLst>
    <dgm:cxn modelId="{7E4154F7-3CCA-440B-BA8E-181F6F9D592D}" type="presOf" srcId="{84FB373B-7E5A-490A-A287-9944EFCCA0A7}" destId="{F394FE2B-1389-4293-A875-140CFB4786FB}" srcOrd="0" destOrd="0" presId="urn:microsoft.com/office/officeart/2005/8/layout/radial5"/>
    <dgm:cxn modelId="{C550B2D2-0F1C-4740-93F5-86D97F251417}" srcId="{8A619EFA-20CE-4476-B676-027EB0919243}" destId="{D1BEAAA5-6191-449D-9C09-3456BFD47345}" srcOrd="5" destOrd="0" parTransId="{65DDBF36-85DA-4C13-A925-34C91039109E}" sibTransId="{D10E124A-8523-4E37-A2F3-5FC08B65B7FC}"/>
    <dgm:cxn modelId="{40C64D82-FE8F-42D9-B6DF-6C55D2C7F76C}" type="presOf" srcId="{CBE4E39B-13CD-4F8B-84F6-1264C257AE1D}" destId="{62F7045A-0E8D-4702-808E-772840AB127D}" srcOrd="1" destOrd="0" presId="urn:microsoft.com/office/officeart/2005/8/layout/radial5"/>
    <dgm:cxn modelId="{43F35CF5-E6FB-43A3-9DB8-A764AFD2FDED}" type="presOf" srcId="{95D7011F-17A6-432E-B495-8F47DF5218B3}" destId="{269777B2-C090-4FEC-9FA1-25CF2EDF1105}" srcOrd="1" destOrd="0" presId="urn:microsoft.com/office/officeart/2005/8/layout/radial5"/>
    <dgm:cxn modelId="{EB628642-D8A2-4B66-B03E-2060C8192ED2}" srcId="{8A619EFA-20CE-4476-B676-027EB0919243}" destId="{210CB75C-F387-47C6-A6D5-EFF3684439B4}" srcOrd="6" destOrd="0" parTransId="{84FB373B-7E5A-490A-A287-9944EFCCA0A7}" sibTransId="{2A338EC1-2001-433A-BCA8-BBB21ADF01C1}"/>
    <dgm:cxn modelId="{5F5B1F8E-10B4-4528-8386-D60DFA34CFE2}" type="presOf" srcId="{CBE4E39B-13CD-4F8B-84F6-1264C257AE1D}" destId="{238A168D-86E0-4051-AF56-AD73A5DA4EA6}" srcOrd="0" destOrd="0" presId="urn:microsoft.com/office/officeart/2005/8/layout/radial5"/>
    <dgm:cxn modelId="{8A4317C3-13F8-4169-B5F6-597918D6FF70}" type="presOf" srcId="{65DDBF36-85DA-4C13-A925-34C91039109E}" destId="{9444418C-08C4-4261-AA91-7159D5A42971}" srcOrd="1" destOrd="0" presId="urn:microsoft.com/office/officeart/2005/8/layout/radial5"/>
    <dgm:cxn modelId="{CA519F6B-B93A-44A2-BA08-2CC8D93B6B84}" type="presOf" srcId="{8EB04721-4587-4DF9-B8E9-8E254EB16679}" destId="{9DDA3167-ABAA-49AA-8EB0-64838DD5ED7D}" srcOrd="0" destOrd="0" presId="urn:microsoft.com/office/officeart/2005/8/layout/radial5"/>
    <dgm:cxn modelId="{5786138F-70B0-4421-BE08-5385E5325AC8}" type="presOf" srcId="{868B0714-DD17-46FC-9D9C-08A418981127}" destId="{CE3A2861-504E-4758-A9DA-9F9F380CDBFF}" srcOrd="0" destOrd="0" presId="urn:microsoft.com/office/officeart/2005/8/layout/radial5"/>
    <dgm:cxn modelId="{26D08045-3EAC-416B-AD0C-7CEFB9993993}" type="presOf" srcId="{2009B223-016A-4E2D-91C4-D841EE72C9DC}" destId="{886676D8-196D-4D76-9743-860CFA915BE9}" srcOrd="0" destOrd="0" presId="urn:microsoft.com/office/officeart/2005/8/layout/radial5"/>
    <dgm:cxn modelId="{85B0E411-B120-472A-995B-B9150CE09C9C}" type="presOf" srcId="{B95D560F-251F-4752-BADE-7D1B3463160A}" destId="{83D23504-FD84-4AB8-9C23-702391208249}" srcOrd="1" destOrd="0" presId="urn:microsoft.com/office/officeart/2005/8/layout/radial5"/>
    <dgm:cxn modelId="{C07F6A4A-69DC-4B0B-9721-C7F4E1510D7D}" srcId="{8A619EFA-20CE-4476-B676-027EB0919243}" destId="{CB3E29FD-4D9B-4420-B749-42BE6F011860}" srcOrd="2" destOrd="0" parTransId="{2009B223-016A-4E2D-91C4-D841EE72C9DC}" sibTransId="{83549293-21AA-4B0B-8116-0CD7C3E7FF82}"/>
    <dgm:cxn modelId="{6BF4A4F5-C24A-4A58-8EE6-AD2529A414BF}" type="presOf" srcId="{B95D560F-251F-4752-BADE-7D1B3463160A}" destId="{BFB9C72E-0E89-41D6-8246-3CC49D30B593}" srcOrd="0" destOrd="0" presId="urn:microsoft.com/office/officeart/2005/8/layout/radial5"/>
    <dgm:cxn modelId="{5978E813-24E8-4EAB-9FD3-0ADC9D591436}" type="presOf" srcId="{2009B223-016A-4E2D-91C4-D841EE72C9DC}" destId="{0D31EB27-EF4E-4FAA-B8B2-3471D456D58E}" srcOrd="1" destOrd="0" presId="urn:microsoft.com/office/officeart/2005/8/layout/radial5"/>
    <dgm:cxn modelId="{89A29B47-94D0-4603-8F24-DFC29AD5A3CE}" type="presOf" srcId="{210CB75C-F387-47C6-A6D5-EFF3684439B4}" destId="{DC2EC266-46D7-40CE-B2F0-94BC8951FDD4}" srcOrd="0" destOrd="0" presId="urn:microsoft.com/office/officeart/2005/8/layout/radial5"/>
    <dgm:cxn modelId="{79FBA74A-8831-4D56-BEFB-14EBB4FAFEC6}" type="presOf" srcId="{95D7011F-17A6-432E-B495-8F47DF5218B3}" destId="{876D5EC5-5CDF-44EE-9BF1-02D4142E51D9}" srcOrd="0" destOrd="0" presId="urn:microsoft.com/office/officeart/2005/8/layout/radial5"/>
    <dgm:cxn modelId="{6F314ADB-A85D-4D8C-B3CF-B1242AB3BF82}" type="presOf" srcId="{822951D7-BC55-4BB1-9B65-56BA9B324A7F}" destId="{ED61B95B-4E28-4F92-827B-E310D771A088}" srcOrd="0" destOrd="0" presId="urn:microsoft.com/office/officeart/2005/8/layout/radial5"/>
    <dgm:cxn modelId="{92F70AD0-9B5F-4F79-9AE8-1350C7C01B0C}" type="presOf" srcId="{7DE6F960-EC07-4C63-9B26-3B4AFF5918C6}" destId="{795A8C51-1E8E-4F31-BF93-4D8EEC8364C6}" srcOrd="1" destOrd="0" presId="urn:microsoft.com/office/officeart/2005/8/layout/radial5"/>
    <dgm:cxn modelId="{51EE71D7-9705-401A-B5A3-16B31923CA09}" type="presOf" srcId="{DD700527-1409-4109-845F-468D15961A8E}" destId="{8FE6C742-9920-42AE-8F12-B660EFB10C21}" srcOrd="0" destOrd="0" presId="urn:microsoft.com/office/officeart/2005/8/layout/radial5"/>
    <dgm:cxn modelId="{EC7F21B5-FE12-4ECE-A3A8-6ACEC4C43F7A}" srcId="{97BEE9A7-794E-43F6-A315-EE4AC930E87E}" destId="{8A619EFA-20CE-4476-B676-027EB0919243}" srcOrd="0" destOrd="0" parTransId="{0ECE9679-22AF-4B65-90A8-161F16A24E56}" sibTransId="{1421FA59-9405-47DA-98C3-749BF6474AA6}"/>
    <dgm:cxn modelId="{65F516B3-D958-4D99-9762-74D0B57457C2}" type="presOf" srcId="{D1BEAAA5-6191-449D-9C09-3456BFD47345}" destId="{2806C29F-4978-4D00-9FF1-B0DCB0FF64D0}" srcOrd="0" destOrd="0" presId="urn:microsoft.com/office/officeart/2005/8/layout/radial5"/>
    <dgm:cxn modelId="{F35F51E0-DC4A-4C11-8EA6-CB42BE5AE88C}" type="presOf" srcId="{65DDBF36-85DA-4C13-A925-34C91039109E}" destId="{AE4394CA-F472-41E3-8A7B-EEAE3194BA63}" srcOrd="0" destOrd="0" presId="urn:microsoft.com/office/officeart/2005/8/layout/radial5"/>
    <dgm:cxn modelId="{B85E3063-301C-4D17-9D1B-2E48E0FB52BD}" type="presOf" srcId="{8A619EFA-20CE-4476-B676-027EB0919243}" destId="{601AAC9F-437F-4442-ABE3-0A33A1C4CC09}" srcOrd="0" destOrd="0" presId="urn:microsoft.com/office/officeart/2005/8/layout/radial5"/>
    <dgm:cxn modelId="{3E0D7802-5954-4D57-9EDD-98BE5A21FF04}" type="presOf" srcId="{84FB373B-7E5A-490A-A287-9944EFCCA0A7}" destId="{0B2EA2E8-27BC-447C-9413-6DF7A2475C1C}" srcOrd="1" destOrd="0" presId="urn:microsoft.com/office/officeart/2005/8/layout/radial5"/>
    <dgm:cxn modelId="{1A11E8AD-5406-4217-855D-A89A118AE62A}" srcId="{8A619EFA-20CE-4476-B676-027EB0919243}" destId="{8EB04721-4587-4DF9-B8E9-8E254EB16679}" srcOrd="4" destOrd="0" parTransId="{7DE6F960-EC07-4C63-9B26-3B4AFF5918C6}" sibTransId="{48666830-A064-4EBA-BBC1-E9A00C31D075}"/>
    <dgm:cxn modelId="{A79CCE97-8353-46F9-B1C4-1F5AE1745FD3}" srcId="{8A619EFA-20CE-4476-B676-027EB0919243}" destId="{DD700527-1409-4109-845F-468D15961A8E}" srcOrd="3" destOrd="0" parTransId="{CBE4E39B-13CD-4F8B-84F6-1264C257AE1D}" sibTransId="{C77AD49A-8CB5-4DAD-A13A-7CC72DD46853}"/>
    <dgm:cxn modelId="{41324FCB-0BEF-479B-9F32-80C18757B336}" type="presOf" srcId="{97BEE9A7-794E-43F6-A315-EE4AC930E87E}" destId="{4021032D-F5AC-4DC2-8DB2-F20E0482FE42}" srcOrd="0" destOrd="0" presId="urn:microsoft.com/office/officeart/2005/8/layout/radial5"/>
    <dgm:cxn modelId="{284865DB-E0FA-4D14-A647-9C94A6EA82BB}" srcId="{8A619EFA-20CE-4476-B676-027EB0919243}" destId="{868B0714-DD17-46FC-9D9C-08A418981127}" srcOrd="0" destOrd="0" parTransId="{B95D560F-251F-4752-BADE-7D1B3463160A}" sibTransId="{7CF98E34-43BE-4FD8-99E2-6C414C4B9510}"/>
    <dgm:cxn modelId="{8A976579-1D73-420B-961C-6C974E67CA2A}" srcId="{8A619EFA-20CE-4476-B676-027EB0919243}" destId="{822951D7-BC55-4BB1-9B65-56BA9B324A7F}" srcOrd="1" destOrd="0" parTransId="{95D7011F-17A6-432E-B495-8F47DF5218B3}" sibTransId="{C8BCEAEE-0B35-462F-A8E4-24B1AF091DF9}"/>
    <dgm:cxn modelId="{34D64E10-AEB5-417E-B2BB-DF6B4A58FE62}" type="presOf" srcId="{7DE6F960-EC07-4C63-9B26-3B4AFF5918C6}" destId="{445F0F4B-403A-454A-9DE2-C70F152571DC}" srcOrd="0" destOrd="0" presId="urn:microsoft.com/office/officeart/2005/8/layout/radial5"/>
    <dgm:cxn modelId="{6B643B2C-112D-4E7A-AAAB-E88B72E2E0EA}" type="presOf" srcId="{CB3E29FD-4D9B-4420-B749-42BE6F011860}" destId="{FFF4360E-46FB-451C-8538-A9EDB9E348B2}" srcOrd="0" destOrd="0" presId="urn:microsoft.com/office/officeart/2005/8/layout/radial5"/>
    <dgm:cxn modelId="{1E979B15-365A-43EE-8E54-AD422C02DD7C}" type="presParOf" srcId="{4021032D-F5AC-4DC2-8DB2-F20E0482FE42}" destId="{601AAC9F-437F-4442-ABE3-0A33A1C4CC09}" srcOrd="0" destOrd="0" presId="urn:microsoft.com/office/officeart/2005/8/layout/radial5"/>
    <dgm:cxn modelId="{B70CEA76-8E45-4D04-A4A7-01740C2E3DD1}" type="presParOf" srcId="{4021032D-F5AC-4DC2-8DB2-F20E0482FE42}" destId="{BFB9C72E-0E89-41D6-8246-3CC49D30B593}" srcOrd="1" destOrd="0" presId="urn:microsoft.com/office/officeart/2005/8/layout/radial5"/>
    <dgm:cxn modelId="{E625C1A3-602E-42EC-9510-0980B59AEA37}" type="presParOf" srcId="{BFB9C72E-0E89-41D6-8246-3CC49D30B593}" destId="{83D23504-FD84-4AB8-9C23-702391208249}" srcOrd="0" destOrd="0" presId="urn:microsoft.com/office/officeart/2005/8/layout/radial5"/>
    <dgm:cxn modelId="{CF7D4D0B-215B-4CB5-AB49-39795DB9E46E}" type="presParOf" srcId="{4021032D-F5AC-4DC2-8DB2-F20E0482FE42}" destId="{CE3A2861-504E-4758-A9DA-9F9F380CDBFF}" srcOrd="2" destOrd="0" presId="urn:microsoft.com/office/officeart/2005/8/layout/radial5"/>
    <dgm:cxn modelId="{EAC162BE-2778-4D83-84A8-17C23DCFCAB2}" type="presParOf" srcId="{4021032D-F5AC-4DC2-8DB2-F20E0482FE42}" destId="{876D5EC5-5CDF-44EE-9BF1-02D4142E51D9}" srcOrd="3" destOrd="0" presId="urn:microsoft.com/office/officeart/2005/8/layout/radial5"/>
    <dgm:cxn modelId="{8FE1A0AB-B762-49B4-9246-3FFC42DB0EA6}" type="presParOf" srcId="{876D5EC5-5CDF-44EE-9BF1-02D4142E51D9}" destId="{269777B2-C090-4FEC-9FA1-25CF2EDF1105}" srcOrd="0" destOrd="0" presId="urn:microsoft.com/office/officeart/2005/8/layout/radial5"/>
    <dgm:cxn modelId="{342DC727-9CF6-4A64-826E-068DAAC512AE}" type="presParOf" srcId="{4021032D-F5AC-4DC2-8DB2-F20E0482FE42}" destId="{ED61B95B-4E28-4F92-827B-E310D771A088}" srcOrd="4" destOrd="0" presId="urn:microsoft.com/office/officeart/2005/8/layout/radial5"/>
    <dgm:cxn modelId="{A854D017-5762-4CF9-A757-1B3C03E0CD83}" type="presParOf" srcId="{4021032D-F5AC-4DC2-8DB2-F20E0482FE42}" destId="{886676D8-196D-4D76-9743-860CFA915BE9}" srcOrd="5" destOrd="0" presId="urn:microsoft.com/office/officeart/2005/8/layout/radial5"/>
    <dgm:cxn modelId="{DB7B2B67-BD25-48B3-AD11-1065A2EAC549}" type="presParOf" srcId="{886676D8-196D-4D76-9743-860CFA915BE9}" destId="{0D31EB27-EF4E-4FAA-B8B2-3471D456D58E}" srcOrd="0" destOrd="0" presId="urn:microsoft.com/office/officeart/2005/8/layout/radial5"/>
    <dgm:cxn modelId="{D1D27553-77FD-4F6D-8D03-73A67A8D6F54}" type="presParOf" srcId="{4021032D-F5AC-4DC2-8DB2-F20E0482FE42}" destId="{FFF4360E-46FB-451C-8538-A9EDB9E348B2}" srcOrd="6" destOrd="0" presId="urn:microsoft.com/office/officeart/2005/8/layout/radial5"/>
    <dgm:cxn modelId="{C8EA7296-C86A-43A2-80CD-33CFB14C1018}" type="presParOf" srcId="{4021032D-F5AC-4DC2-8DB2-F20E0482FE42}" destId="{238A168D-86E0-4051-AF56-AD73A5DA4EA6}" srcOrd="7" destOrd="0" presId="urn:microsoft.com/office/officeart/2005/8/layout/radial5"/>
    <dgm:cxn modelId="{9B1BD94A-2A9A-4939-BA7C-7302EF0EFFE0}" type="presParOf" srcId="{238A168D-86E0-4051-AF56-AD73A5DA4EA6}" destId="{62F7045A-0E8D-4702-808E-772840AB127D}" srcOrd="0" destOrd="0" presId="urn:microsoft.com/office/officeart/2005/8/layout/radial5"/>
    <dgm:cxn modelId="{B470BB91-337B-4C1D-B0DB-0B417B7F4101}" type="presParOf" srcId="{4021032D-F5AC-4DC2-8DB2-F20E0482FE42}" destId="{8FE6C742-9920-42AE-8F12-B660EFB10C21}" srcOrd="8" destOrd="0" presId="urn:microsoft.com/office/officeart/2005/8/layout/radial5"/>
    <dgm:cxn modelId="{0BF70211-14A9-4603-83AA-6E67115134B3}" type="presParOf" srcId="{4021032D-F5AC-4DC2-8DB2-F20E0482FE42}" destId="{445F0F4B-403A-454A-9DE2-C70F152571DC}" srcOrd="9" destOrd="0" presId="urn:microsoft.com/office/officeart/2005/8/layout/radial5"/>
    <dgm:cxn modelId="{3DC5D301-6768-4561-B919-D770038A8CEA}" type="presParOf" srcId="{445F0F4B-403A-454A-9DE2-C70F152571DC}" destId="{795A8C51-1E8E-4F31-BF93-4D8EEC8364C6}" srcOrd="0" destOrd="0" presId="urn:microsoft.com/office/officeart/2005/8/layout/radial5"/>
    <dgm:cxn modelId="{DCBE3A15-BD12-40AC-BB2F-08C577184A9A}" type="presParOf" srcId="{4021032D-F5AC-4DC2-8DB2-F20E0482FE42}" destId="{9DDA3167-ABAA-49AA-8EB0-64838DD5ED7D}" srcOrd="10" destOrd="0" presId="urn:microsoft.com/office/officeart/2005/8/layout/radial5"/>
    <dgm:cxn modelId="{F0B5B214-8E7C-4F83-8C55-8F39E3820684}" type="presParOf" srcId="{4021032D-F5AC-4DC2-8DB2-F20E0482FE42}" destId="{AE4394CA-F472-41E3-8A7B-EEAE3194BA63}" srcOrd="11" destOrd="0" presId="urn:microsoft.com/office/officeart/2005/8/layout/radial5"/>
    <dgm:cxn modelId="{5EBAE2C4-5E0B-466C-9E47-47196948F5AF}" type="presParOf" srcId="{AE4394CA-F472-41E3-8A7B-EEAE3194BA63}" destId="{9444418C-08C4-4261-AA91-7159D5A42971}" srcOrd="0" destOrd="0" presId="urn:microsoft.com/office/officeart/2005/8/layout/radial5"/>
    <dgm:cxn modelId="{42A3EE37-C3E5-4500-A1CE-D84ED338C032}" type="presParOf" srcId="{4021032D-F5AC-4DC2-8DB2-F20E0482FE42}" destId="{2806C29F-4978-4D00-9FF1-B0DCB0FF64D0}" srcOrd="12" destOrd="0" presId="urn:microsoft.com/office/officeart/2005/8/layout/radial5"/>
    <dgm:cxn modelId="{C4894791-1D26-4C70-A3D9-8FABD1B9C5B9}" type="presParOf" srcId="{4021032D-F5AC-4DC2-8DB2-F20E0482FE42}" destId="{F394FE2B-1389-4293-A875-140CFB4786FB}" srcOrd="13" destOrd="0" presId="urn:microsoft.com/office/officeart/2005/8/layout/radial5"/>
    <dgm:cxn modelId="{3C941B88-538C-4D65-B8BC-210517639188}" type="presParOf" srcId="{F394FE2B-1389-4293-A875-140CFB4786FB}" destId="{0B2EA2E8-27BC-447C-9413-6DF7A2475C1C}" srcOrd="0" destOrd="0" presId="urn:microsoft.com/office/officeart/2005/8/layout/radial5"/>
    <dgm:cxn modelId="{CE620F8F-8680-4A9A-8E44-B1D064429036}" type="presParOf" srcId="{4021032D-F5AC-4DC2-8DB2-F20E0482FE42}" destId="{DC2EC266-46D7-40CE-B2F0-94BC8951FDD4}"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DA15F-274A-4436-9D62-7D469647AC7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HK" altLang="en-US"/>
        </a:p>
      </dgm:t>
    </dgm:pt>
    <dgm:pt modelId="{E434E4FD-46AF-4803-9F10-6075C874C4A0}">
      <dgm:prSet phldrT="[文字]"/>
      <dgm:spPr>
        <a:solidFill>
          <a:srgbClr val="C00000"/>
        </a:solidFill>
        <a:ln>
          <a:solidFill>
            <a:srgbClr val="C00000"/>
          </a:solidFill>
        </a:ln>
      </dgm:spPr>
      <dgm:t>
        <a:bodyPr/>
        <a:lstStyle/>
        <a:p>
          <a:r>
            <a:rPr lang="en-US" altLang="zh-HK" dirty="0" smtClean="0"/>
            <a:t>The role of services in GVCs</a:t>
          </a:r>
          <a:endParaRPr lang="zh-HK" altLang="en-US" dirty="0"/>
        </a:p>
      </dgm:t>
    </dgm:pt>
    <dgm:pt modelId="{B1BF90B7-9542-4CA5-9222-4630E91BC6CA}" type="parTrans" cxnId="{D606EF83-33D2-4C58-8D35-6D568BC2E0CA}">
      <dgm:prSet/>
      <dgm:spPr/>
      <dgm:t>
        <a:bodyPr/>
        <a:lstStyle/>
        <a:p>
          <a:endParaRPr lang="zh-HK" altLang="en-US"/>
        </a:p>
      </dgm:t>
    </dgm:pt>
    <dgm:pt modelId="{F0678559-B34E-4040-9AE6-3AA31CFEA991}" type="sibTrans" cxnId="{D606EF83-33D2-4C58-8D35-6D568BC2E0CA}">
      <dgm:prSet/>
      <dgm:spPr/>
      <dgm:t>
        <a:bodyPr/>
        <a:lstStyle/>
        <a:p>
          <a:endParaRPr lang="zh-HK" altLang="en-US"/>
        </a:p>
      </dgm:t>
    </dgm:pt>
    <dgm:pt modelId="{070A3E03-C1DB-4074-B8AD-B0307AF390DF}">
      <dgm:prSet phldrT="[文字]" custT="1"/>
      <dgm:spPr>
        <a:solidFill>
          <a:srgbClr val="A69D61"/>
        </a:solidFill>
      </dgm:spPr>
      <dgm:t>
        <a:bodyPr/>
        <a:lstStyle/>
        <a:p>
          <a:r>
            <a:rPr lang="en-GB" sz="1700" b="0" dirty="0" smtClean="0"/>
            <a:t>Limited</a:t>
          </a:r>
        </a:p>
        <a:p>
          <a:r>
            <a:rPr lang="en-GB" sz="1700" b="0" dirty="0" smtClean="0"/>
            <a:t> knowledge of </a:t>
          </a:r>
        </a:p>
        <a:p>
          <a:r>
            <a:rPr lang="en-GB" sz="1700" b="0" dirty="0" smtClean="0"/>
            <a:t>the role of </a:t>
          </a:r>
        </a:p>
        <a:p>
          <a:r>
            <a:rPr lang="en-GB" sz="1700" b="0" dirty="0" smtClean="0"/>
            <a:t>Intangibles</a:t>
          </a:r>
        </a:p>
        <a:p>
          <a:r>
            <a:rPr lang="en-GB" sz="1700" b="0" dirty="0" smtClean="0"/>
            <a:t> along supply</a:t>
          </a:r>
        </a:p>
        <a:p>
          <a:r>
            <a:rPr lang="en-GB" sz="1700" b="0" dirty="0" smtClean="0"/>
            <a:t> chains</a:t>
          </a:r>
          <a:endParaRPr lang="zh-HK" altLang="en-US" sz="1700" dirty="0"/>
        </a:p>
      </dgm:t>
    </dgm:pt>
    <dgm:pt modelId="{4B5D974E-891F-458A-BCA5-1E8378003343}" type="parTrans" cxnId="{67EDE672-7BFC-4B3C-9B27-15332865B594}">
      <dgm:prSet/>
      <dgm:spPr/>
      <dgm:t>
        <a:bodyPr/>
        <a:lstStyle/>
        <a:p>
          <a:endParaRPr lang="zh-HK" altLang="en-US"/>
        </a:p>
      </dgm:t>
    </dgm:pt>
    <dgm:pt modelId="{45ECA908-C7BE-4250-84FC-30FA5AC905AD}" type="sibTrans" cxnId="{67EDE672-7BFC-4B3C-9B27-15332865B594}">
      <dgm:prSet/>
      <dgm:spPr/>
      <dgm:t>
        <a:bodyPr/>
        <a:lstStyle/>
        <a:p>
          <a:endParaRPr lang="zh-HK" altLang="en-US"/>
        </a:p>
      </dgm:t>
    </dgm:pt>
    <dgm:pt modelId="{7AA592BD-A4EA-42F4-9DF1-C7EB35A85FE9}">
      <dgm:prSet phldrT="[文字]" custT="1"/>
      <dgm:spPr>
        <a:solidFill>
          <a:srgbClr val="A69D61"/>
        </a:solidFill>
      </dgm:spPr>
      <dgm:t>
        <a:bodyPr/>
        <a:lstStyle/>
        <a:p>
          <a:r>
            <a:rPr lang="en-GB" sz="1700" b="0" dirty="0" smtClean="0"/>
            <a:t>Growing</a:t>
          </a:r>
        </a:p>
        <a:p>
          <a:r>
            <a:rPr lang="en-GB" sz="1700" b="0" dirty="0" smtClean="0"/>
            <a:t> prominence of</a:t>
          </a:r>
        </a:p>
        <a:p>
          <a:r>
            <a:rPr lang="en-GB" sz="1700" b="0" dirty="0" smtClean="0"/>
            <a:t> services –</a:t>
          </a:r>
        </a:p>
        <a:p>
          <a:r>
            <a:rPr lang="en-GB" sz="1700" b="0" dirty="0" smtClean="0"/>
            <a:t> “</a:t>
          </a:r>
          <a:r>
            <a:rPr lang="en-GB" sz="1700" b="0" dirty="0" err="1" smtClean="0"/>
            <a:t>servicification</a:t>
          </a:r>
          <a:r>
            <a:rPr lang="en-GB" sz="1700" b="0" dirty="0" smtClean="0"/>
            <a:t>”</a:t>
          </a:r>
          <a:endParaRPr lang="zh-HK" altLang="en-US" sz="1700" dirty="0"/>
        </a:p>
      </dgm:t>
    </dgm:pt>
    <dgm:pt modelId="{71DB9CDB-9038-49C5-BC34-EB5E3429D909}" type="parTrans" cxnId="{7F3DF6B3-BDA3-4AC4-BA3A-40AB8B4CEC4E}">
      <dgm:prSet/>
      <dgm:spPr/>
      <dgm:t>
        <a:bodyPr/>
        <a:lstStyle/>
        <a:p>
          <a:endParaRPr lang="zh-HK" altLang="en-US"/>
        </a:p>
      </dgm:t>
    </dgm:pt>
    <dgm:pt modelId="{CD416BD6-FE6C-4C6B-A13A-CFA5526D7923}" type="sibTrans" cxnId="{7F3DF6B3-BDA3-4AC4-BA3A-40AB8B4CEC4E}">
      <dgm:prSet/>
      <dgm:spPr/>
      <dgm:t>
        <a:bodyPr/>
        <a:lstStyle/>
        <a:p>
          <a:endParaRPr lang="zh-HK" altLang="en-US"/>
        </a:p>
      </dgm:t>
    </dgm:pt>
    <dgm:pt modelId="{A203870E-B494-4700-8477-6C30C8F5298A}">
      <dgm:prSet phldrT="[文字]" custT="1"/>
      <dgm:spPr>
        <a:solidFill>
          <a:srgbClr val="A69D61"/>
        </a:solidFill>
      </dgm:spPr>
      <dgm:t>
        <a:bodyPr/>
        <a:lstStyle/>
        <a:p>
          <a:r>
            <a:rPr lang="en-GB" sz="1700" b="0" dirty="0" smtClean="0"/>
            <a:t>Trade in</a:t>
          </a:r>
        </a:p>
        <a:p>
          <a:r>
            <a:rPr lang="en-GB" sz="1700" b="0" dirty="0" smtClean="0"/>
            <a:t> tasks and</a:t>
          </a:r>
        </a:p>
        <a:p>
          <a:r>
            <a:rPr lang="en-GB" sz="1700" b="0" dirty="0" smtClean="0"/>
            <a:t> services –</a:t>
          </a:r>
        </a:p>
        <a:p>
          <a:r>
            <a:rPr lang="en-GB" sz="1700" b="0" dirty="0" smtClean="0"/>
            <a:t> more than</a:t>
          </a:r>
        </a:p>
        <a:p>
          <a:r>
            <a:rPr lang="en-GB" sz="1700" b="0" dirty="0" smtClean="0"/>
            <a:t> just a </a:t>
          </a:r>
        </a:p>
        <a:p>
          <a:r>
            <a:rPr lang="en-GB" sz="1700" b="0" dirty="0" smtClean="0"/>
            <a:t>nomenclature</a:t>
          </a:r>
        </a:p>
        <a:p>
          <a:r>
            <a:rPr lang="en-GB" sz="1700" b="0" dirty="0" smtClean="0"/>
            <a:t> challenge </a:t>
          </a:r>
          <a:endParaRPr lang="zh-HK" altLang="en-US" sz="1700" dirty="0"/>
        </a:p>
      </dgm:t>
    </dgm:pt>
    <dgm:pt modelId="{6C9EC20F-5D70-4970-A3D8-5C85CB0BEA8C}" type="parTrans" cxnId="{D3F47ACF-80F8-4937-9CFB-FA6059715CD9}">
      <dgm:prSet/>
      <dgm:spPr/>
      <dgm:t>
        <a:bodyPr/>
        <a:lstStyle/>
        <a:p>
          <a:endParaRPr lang="zh-HK" altLang="en-US"/>
        </a:p>
      </dgm:t>
    </dgm:pt>
    <dgm:pt modelId="{0B093F16-4989-4B6C-8D35-525207D1675D}" type="sibTrans" cxnId="{D3F47ACF-80F8-4937-9CFB-FA6059715CD9}">
      <dgm:prSet/>
      <dgm:spPr/>
      <dgm:t>
        <a:bodyPr/>
        <a:lstStyle/>
        <a:p>
          <a:endParaRPr lang="zh-HK" altLang="en-US"/>
        </a:p>
      </dgm:t>
    </dgm:pt>
    <dgm:pt modelId="{6D6543F3-A904-4418-8E7B-E377D98768DA}">
      <dgm:prSet phldrT="[文字]" custT="1"/>
      <dgm:spPr>
        <a:solidFill>
          <a:srgbClr val="A69D61"/>
        </a:solidFill>
      </dgm:spPr>
      <dgm:t>
        <a:bodyPr/>
        <a:lstStyle/>
        <a:p>
          <a:r>
            <a:rPr lang="en-GB" sz="1700" b="0" dirty="0" smtClean="0"/>
            <a:t>Services as a</a:t>
          </a:r>
        </a:p>
        <a:p>
          <a:r>
            <a:rPr lang="en-GB" sz="1700" b="0" dirty="0" smtClean="0"/>
            <a:t> source of </a:t>
          </a:r>
        </a:p>
        <a:p>
          <a:r>
            <a:rPr lang="en-GB" sz="1700" b="0" dirty="0" smtClean="0"/>
            <a:t>innovation – </a:t>
          </a:r>
        </a:p>
        <a:p>
          <a:r>
            <a:rPr lang="en-GB" sz="1700" b="0" dirty="0" smtClean="0"/>
            <a:t>mostly process</a:t>
          </a:r>
        </a:p>
        <a:p>
          <a:r>
            <a:rPr lang="en-GB" sz="1700" b="0" dirty="0" smtClean="0"/>
            <a:t> innovation</a:t>
          </a:r>
          <a:endParaRPr lang="zh-HK" altLang="en-US" sz="1700" dirty="0"/>
        </a:p>
      </dgm:t>
    </dgm:pt>
    <dgm:pt modelId="{B9E7B4AF-2F4F-4BBC-8423-36C9EBF73650}" type="parTrans" cxnId="{76C8D5C7-FC9F-477D-BEE4-E5907490658F}">
      <dgm:prSet/>
      <dgm:spPr/>
      <dgm:t>
        <a:bodyPr/>
        <a:lstStyle/>
        <a:p>
          <a:endParaRPr lang="zh-HK" altLang="en-US"/>
        </a:p>
      </dgm:t>
    </dgm:pt>
    <dgm:pt modelId="{1BAC838D-FD0F-428A-A2CE-01CEA8857F5E}" type="sibTrans" cxnId="{76C8D5C7-FC9F-477D-BEE4-E5907490658F}">
      <dgm:prSet/>
      <dgm:spPr/>
      <dgm:t>
        <a:bodyPr/>
        <a:lstStyle/>
        <a:p>
          <a:endParaRPr lang="zh-HK" altLang="en-US"/>
        </a:p>
      </dgm:t>
    </dgm:pt>
    <dgm:pt modelId="{9BA3AC69-6B44-4304-AD48-68FC497C1937}">
      <dgm:prSet phldrT="[文字]" custT="1"/>
      <dgm:spPr>
        <a:solidFill>
          <a:srgbClr val="A69D61"/>
        </a:solidFill>
      </dgm:spPr>
      <dgm:t>
        <a:bodyPr/>
        <a:lstStyle/>
        <a:p>
          <a:r>
            <a:rPr lang="en-GB" sz="1700" b="0" dirty="0" smtClean="0"/>
            <a:t>Bundling</a:t>
          </a:r>
          <a:endParaRPr lang="zh-HK" altLang="en-US" sz="1700" dirty="0"/>
        </a:p>
      </dgm:t>
    </dgm:pt>
    <dgm:pt modelId="{CA01D303-A783-4F82-8D94-334E82259CF0}" type="parTrans" cxnId="{4A6FAD29-6B34-45C4-836D-0642AFEEFDEE}">
      <dgm:prSet/>
      <dgm:spPr/>
      <dgm:t>
        <a:bodyPr/>
        <a:lstStyle/>
        <a:p>
          <a:endParaRPr lang="zh-HK" altLang="en-US"/>
        </a:p>
      </dgm:t>
    </dgm:pt>
    <dgm:pt modelId="{CA984BBC-D016-4D58-BB50-2A857EB40C8F}" type="sibTrans" cxnId="{4A6FAD29-6B34-45C4-836D-0642AFEEFDEE}">
      <dgm:prSet/>
      <dgm:spPr/>
      <dgm:t>
        <a:bodyPr/>
        <a:lstStyle/>
        <a:p>
          <a:endParaRPr lang="zh-HK" altLang="en-US"/>
        </a:p>
      </dgm:t>
    </dgm:pt>
    <dgm:pt modelId="{AF2D6489-6EFA-4B3F-8DF9-E1D8C047F0F9}">
      <dgm:prSet phldrT="[文字]" custT="1"/>
      <dgm:spPr>
        <a:solidFill>
          <a:srgbClr val="A69D61"/>
        </a:solidFill>
      </dgm:spPr>
      <dgm:t>
        <a:bodyPr/>
        <a:lstStyle/>
        <a:p>
          <a:r>
            <a:rPr lang="en-GB" sz="1700" b="0" dirty="0" smtClean="0"/>
            <a:t>Outsourcing</a:t>
          </a:r>
          <a:endParaRPr lang="zh-HK" altLang="en-US" sz="1700" dirty="0"/>
        </a:p>
      </dgm:t>
    </dgm:pt>
    <dgm:pt modelId="{678458FD-60B5-48C2-876B-441AD396AD04}" type="parTrans" cxnId="{4C5051A2-21D1-4D66-B87C-83F313F94DF2}">
      <dgm:prSet/>
      <dgm:spPr/>
      <dgm:t>
        <a:bodyPr/>
        <a:lstStyle/>
        <a:p>
          <a:endParaRPr lang="zh-HK" altLang="en-US"/>
        </a:p>
      </dgm:t>
    </dgm:pt>
    <dgm:pt modelId="{8A14D912-1A8C-4798-A272-25CB3A6B4A9C}" type="sibTrans" cxnId="{4C5051A2-21D1-4D66-B87C-83F313F94DF2}">
      <dgm:prSet/>
      <dgm:spPr/>
      <dgm:t>
        <a:bodyPr/>
        <a:lstStyle/>
        <a:p>
          <a:endParaRPr lang="zh-HK" altLang="en-US"/>
        </a:p>
      </dgm:t>
    </dgm:pt>
    <dgm:pt modelId="{69D06E74-E990-438D-A4AB-19910FB6060A}" type="pres">
      <dgm:prSet presAssocID="{852DA15F-274A-4436-9D62-7D469647AC7D}" presName="composite" presStyleCnt="0">
        <dgm:presLayoutVars>
          <dgm:chMax val="1"/>
          <dgm:dir/>
          <dgm:resizeHandles val="exact"/>
        </dgm:presLayoutVars>
      </dgm:prSet>
      <dgm:spPr/>
      <dgm:t>
        <a:bodyPr/>
        <a:lstStyle/>
        <a:p>
          <a:endParaRPr lang="en-GB"/>
        </a:p>
      </dgm:t>
    </dgm:pt>
    <dgm:pt modelId="{757CF317-FCEF-418D-956D-CB0A55534F99}" type="pres">
      <dgm:prSet presAssocID="{E434E4FD-46AF-4803-9F10-6075C874C4A0}" presName="roof" presStyleLbl="dkBgShp" presStyleIdx="0" presStyleCnt="2" custLinFactNeighborX="656" custLinFactNeighborY="3191"/>
      <dgm:spPr/>
      <dgm:t>
        <a:bodyPr/>
        <a:lstStyle/>
        <a:p>
          <a:endParaRPr lang="zh-HK" altLang="en-US"/>
        </a:p>
      </dgm:t>
    </dgm:pt>
    <dgm:pt modelId="{C6463601-969D-4452-BE85-6BF22D8CEF96}" type="pres">
      <dgm:prSet presAssocID="{E434E4FD-46AF-4803-9F10-6075C874C4A0}" presName="pillars" presStyleCnt="0"/>
      <dgm:spPr/>
    </dgm:pt>
    <dgm:pt modelId="{D4091877-7A1B-4A30-95FD-859002F4D442}" type="pres">
      <dgm:prSet presAssocID="{E434E4FD-46AF-4803-9F10-6075C874C4A0}" presName="pillar1" presStyleLbl="node1" presStyleIdx="0" presStyleCnt="6" custScaleX="103727">
        <dgm:presLayoutVars>
          <dgm:bulletEnabled val="1"/>
        </dgm:presLayoutVars>
      </dgm:prSet>
      <dgm:spPr/>
      <dgm:t>
        <a:bodyPr/>
        <a:lstStyle/>
        <a:p>
          <a:endParaRPr lang="zh-HK" altLang="en-US"/>
        </a:p>
      </dgm:t>
    </dgm:pt>
    <dgm:pt modelId="{5E8CFCBC-4677-4173-8C49-A104BD2CE213}" type="pres">
      <dgm:prSet presAssocID="{7AA592BD-A4EA-42F4-9DF1-C7EB35A85FE9}" presName="pillarX" presStyleLbl="node1" presStyleIdx="1" presStyleCnt="6" custScaleX="95354">
        <dgm:presLayoutVars>
          <dgm:bulletEnabled val="1"/>
        </dgm:presLayoutVars>
      </dgm:prSet>
      <dgm:spPr/>
      <dgm:t>
        <a:bodyPr/>
        <a:lstStyle/>
        <a:p>
          <a:endParaRPr lang="zh-HK" altLang="en-US"/>
        </a:p>
      </dgm:t>
    </dgm:pt>
    <dgm:pt modelId="{ED40EA9F-A713-45A5-891A-9BA16833A5B7}" type="pres">
      <dgm:prSet presAssocID="{A203870E-B494-4700-8477-6C30C8F5298A}" presName="pillarX" presStyleLbl="node1" presStyleIdx="2" presStyleCnt="6" custScaleX="87507">
        <dgm:presLayoutVars>
          <dgm:bulletEnabled val="1"/>
        </dgm:presLayoutVars>
      </dgm:prSet>
      <dgm:spPr/>
      <dgm:t>
        <a:bodyPr/>
        <a:lstStyle/>
        <a:p>
          <a:endParaRPr lang="zh-HK" altLang="en-US"/>
        </a:p>
      </dgm:t>
    </dgm:pt>
    <dgm:pt modelId="{FDE20389-5460-48A6-8C2F-C7AB8F3374B9}" type="pres">
      <dgm:prSet presAssocID="{9BA3AC69-6B44-4304-AD48-68FC497C1937}" presName="pillarX" presStyleLbl="node1" presStyleIdx="3" presStyleCnt="6" custScaleX="64961">
        <dgm:presLayoutVars>
          <dgm:bulletEnabled val="1"/>
        </dgm:presLayoutVars>
      </dgm:prSet>
      <dgm:spPr/>
      <dgm:t>
        <a:bodyPr/>
        <a:lstStyle/>
        <a:p>
          <a:endParaRPr lang="zh-HK" altLang="en-US"/>
        </a:p>
      </dgm:t>
    </dgm:pt>
    <dgm:pt modelId="{FBCE5787-7FD2-4FC8-9B68-F6D49700CC37}" type="pres">
      <dgm:prSet presAssocID="{AF2D6489-6EFA-4B3F-8DF9-E1D8C047F0F9}" presName="pillarX" presStyleLbl="node1" presStyleIdx="4" presStyleCnt="6" custScaleX="85612">
        <dgm:presLayoutVars>
          <dgm:bulletEnabled val="1"/>
        </dgm:presLayoutVars>
      </dgm:prSet>
      <dgm:spPr/>
      <dgm:t>
        <a:bodyPr/>
        <a:lstStyle/>
        <a:p>
          <a:endParaRPr lang="zh-HK" altLang="en-US"/>
        </a:p>
      </dgm:t>
    </dgm:pt>
    <dgm:pt modelId="{3EC91C3D-D29F-4577-BE53-01F9F9ED28FA}" type="pres">
      <dgm:prSet presAssocID="{6D6543F3-A904-4418-8E7B-E377D98768DA}" presName="pillarX" presStyleLbl="node1" presStyleIdx="5" presStyleCnt="6" custScaleY="101275" custLinFactNeighborX="-496" custLinFactNeighborY="543">
        <dgm:presLayoutVars>
          <dgm:bulletEnabled val="1"/>
        </dgm:presLayoutVars>
      </dgm:prSet>
      <dgm:spPr/>
      <dgm:t>
        <a:bodyPr/>
        <a:lstStyle/>
        <a:p>
          <a:endParaRPr lang="zh-HK" altLang="en-US"/>
        </a:p>
      </dgm:t>
    </dgm:pt>
    <dgm:pt modelId="{01E12E37-AD57-4A49-94B8-DAF403C439CA}" type="pres">
      <dgm:prSet presAssocID="{E434E4FD-46AF-4803-9F10-6075C874C4A0}" presName="base" presStyleLbl="dkBgShp" presStyleIdx="1" presStyleCnt="2" custLinFactNeighborX="-280" custLinFactNeighborY="0"/>
      <dgm:spPr>
        <a:solidFill>
          <a:srgbClr val="BFBFBF"/>
        </a:solidFill>
      </dgm:spPr>
    </dgm:pt>
  </dgm:ptLst>
  <dgm:cxnLst>
    <dgm:cxn modelId="{D7A5D13B-CAC8-4B3C-859E-A6DF3A885AB8}" type="presOf" srcId="{7AA592BD-A4EA-42F4-9DF1-C7EB35A85FE9}" destId="{5E8CFCBC-4677-4173-8C49-A104BD2CE213}" srcOrd="0" destOrd="0" presId="urn:microsoft.com/office/officeart/2005/8/layout/hList3"/>
    <dgm:cxn modelId="{4C5051A2-21D1-4D66-B87C-83F313F94DF2}" srcId="{E434E4FD-46AF-4803-9F10-6075C874C4A0}" destId="{AF2D6489-6EFA-4B3F-8DF9-E1D8C047F0F9}" srcOrd="4" destOrd="0" parTransId="{678458FD-60B5-48C2-876B-441AD396AD04}" sibTransId="{8A14D912-1A8C-4798-A272-25CB3A6B4A9C}"/>
    <dgm:cxn modelId="{76C8D5C7-FC9F-477D-BEE4-E5907490658F}" srcId="{E434E4FD-46AF-4803-9F10-6075C874C4A0}" destId="{6D6543F3-A904-4418-8E7B-E377D98768DA}" srcOrd="5" destOrd="0" parTransId="{B9E7B4AF-2F4F-4BBC-8423-36C9EBF73650}" sibTransId="{1BAC838D-FD0F-428A-A2CE-01CEA8857F5E}"/>
    <dgm:cxn modelId="{EACB952B-B6BD-4477-B31E-51D883646FE5}" type="presOf" srcId="{9BA3AC69-6B44-4304-AD48-68FC497C1937}" destId="{FDE20389-5460-48A6-8C2F-C7AB8F3374B9}" srcOrd="0" destOrd="0" presId="urn:microsoft.com/office/officeart/2005/8/layout/hList3"/>
    <dgm:cxn modelId="{4A6FAD29-6B34-45C4-836D-0642AFEEFDEE}" srcId="{E434E4FD-46AF-4803-9F10-6075C874C4A0}" destId="{9BA3AC69-6B44-4304-AD48-68FC497C1937}" srcOrd="3" destOrd="0" parTransId="{CA01D303-A783-4F82-8D94-334E82259CF0}" sibTransId="{CA984BBC-D016-4D58-BB50-2A857EB40C8F}"/>
    <dgm:cxn modelId="{D3F47ACF-80F8-4937-9CFB-FA6059715CD9}" srcId="{E434E4FD-46AF-4803-9F10-6075C874C4A0}" destId="{A203870E-B494-4700-8477-6C30C8F5298A}" srcOrd="2" destOrd="0" parTransId="{6C9EC20F-5D70-4970-A3D8-5C85CB0BEA8C}" sibTransId="{0B093F16-4989-4B6C-8D35-525207D1675D}"/>
    <dgm:cxn modelId="{FA40AB31-33E1-4A84-B83E-7AF86E7E4040}" type="presOf" srcId="{852DA15F-274A-4436-9D62-7D469647AC7D}" destId="{69D06E74-E990-438D-A4AB-19910FB6060A}" srcOrd="0" destOrd="0" presId="urn:microsoft.com/office/officeart/2005/8/layout/hList3"/>
    <dgm:cxn modelId="{D606EF83-33D2-4C58-8D35-6D568BC2E0CA}" srcId="{852DA15F-274A-4436-9D62-7D469647AC7D}" destId="{E434E4FD-46AF-4803-9F10-6075C874C4A0}" srcOrd="0" destOrd="0" parTransId="{B1BF90B7-9542-4CA5-9222-4630E91BC6CA}" sibTransId="{F0678559-B34E-4040-9AE6-3AA31CFEA991}"/>
    <dgm:cxn modelId="{2EEAC548-868B-4973-9BBB-F61AE2B4E39E}" type="presOf" srcId="{070A3E03-C1DB-4074-B8AD-B0307AF390DF}" destId="{D4091877-7A1B-4A30-95FD-859002F4D442}" srcOrd="0" destOrd="0" presId="urn:microsoft.com/office/officeart/2005/8/layout/hList3"/>
    <dgm:cxn modelId="{7F3DF6B3-BDA3-4AC4-BA3A-40AB8B4CEC4E}" srcId="{E434E4FD-46AF-4803-9F10-6075C874C4A0}" destId="{7AA592BD-A4EA-42F4-9DF1-C7EB35A85FE9}" srcOrd="1" destOrd="0" parTransId="{71DB9CDB-9038-49C5-BC34-EB5E3429D909}" sibTransId="{CD416BD6-FE6C-4C6B-A13A-CFA5526D7923}"/>
    <dgm:cxn modelId="{2DB4F8AB-93CD-4D3C-B99C-6CBE6221B28B}" type="presOf" srcId="{6D6543F3-A904-4418-8E7B-E377D98768DA}" destId="{3EC91C3D-D29F-4577-BE53-01F9F9ED28FA}" srcOrd="0" destOrd="0" presId="urn:microsoft.com/office/officeart/2005/8/layout/hList3"/>
    <dgm:cxn modelId="{41FD8518-9A73-4F4C-B08D-DD5857A598EF}" type="presOf" srcId="{AF2D6489-6EFA-4B3F-8DF9-E1D8C047F0F9}" destId="{FBCE5787-7FD2-4FC8-9B68-F6D49700CC37}" srcOrd="0" destOrd="0" presId="urn:microsoft.com/office/officeart/2005/8/layout/hList3"/>
    <dgm:cxn modelId="{67EDE672-7BFC-4B3C-9B27-15332865B594}" srcId="{E434E4FD-46AF-4803-9F10-6075C874C4A0}" destId="{070A3E03-C1DB-4074-B8AD-B0307AF390DF}" srcOrd="0" destOrd="0" parTransId="{4B5D974E-891F-458A-BCA5-1E8378003343}" sibTransId="{45ECA908-C7BE-4250-84FC-30FA5AC905AD}"/>
    <dgm:cxn modelId="{AEEEC159-2EEE-4899-ACE6-7F830B07AF91}" type="presOf" srcId="{A203870E-B494-4700-8477-6C30C8F5298A}" destId="{ED40EA9F-A713-45A5-891A-9BA16833A5B7}" srcOrd="0" destOrd="0" presId="urn:microsoft.com/office/officeart/2005/8/layout/hList3"/>
    <dgm:cxn modelId="{D6333511-64C0-417A-A171-46C0BF6D9649}" type="presOf" srcId="{E434E4FD-46AF-4803-9F10-6075C874C4A0}" destId="{757CF317-FCEF-418D-956D-CB0A55534F99}" srcOrd="0" destOrd="0" presId="urn:microsoft.com/office/officeart/2005/8/layout/hList3"/>
    <dgm:cxn modelId="{B552E8A3-8523-4CF3-9A8E-AD11C01159D4}" type="presParOf" srcId="{69D06E74-E990-438D-A4AB-19910FB6060A}" destId="{757CF317-FCEF-418D-956D-CB0A55534F99}" srcOrd="0" destOrd="0" presId="urn:microsoft.com/office/officeart/2005/8/layout/hList3"/>
    <dgm:cxn modelId="{9F99226A-2DEB-4132-8367-53EF97628353}" type="presParOf" srcId="{69D06E74-E990-438D-A4AB-19910FB6060A}" destId="{C6463601-969D-4452-BE85-6BF22D8CEF96}" srcOrd="1" destOrd="0" presId="urn:microsoft.com/office/officeart/2005/8/layout/hList3"/>
    <dgm:cxn modelId="{2F3F805C-BD83-42BD-A79B-C846C43C518D}" type="presParOf" srcId="{C6463601-969D-4452-BE85-6BF22D8CEF96}" destId="{D4091877-7A1B-4A30-95FD-859002F4D442}" srcOrd="0" destOrd="0" presId="urn:microsoft.com/office/officeart/2005/8/layout/hList3"/>
    <dgm:cxn modelId="{918C14C7-0604-43EA-9EA4-7BA8BAD3A895}" type="presParOf" srcId="{C6463601-969D-4452-BE85-6BF22D8CEF96}" destId="{5E8CFCBC-4677-4173-8C49-A104BD2CE213}" srcOrd="1" destOrd="0" presId="urn:microsoft.com/office/officeart/2005/8/layout/hList3"/>
    <dgm:cxn modelId="{173C3C6B-40C9-4C15-B247-3FE896F9DD88}" type="presParOf" srcId="{C6463601-969D-4452-BE85-6BF22D8CEF96}" destId="{ED40EA9F-A713-45A5-891A-9BA16833A5B7}" srcOrd="2" destOrd="0" presId="urn:microsoft.com/office/officeart/2005/8/layout/hList3"/>
    <dgm:cxn modelId="{91E7AB18-A39B-48EC-A86D-C126FC980CAD}" type="presParOf" srcId="{C6463601-969D-4452-BE85-6BF22D8CEF96}" destId="{FDE20389-5460-48A6-8C2F-C7AB8F3374B9}" srcOrd="3" destOrd="0" presId="urn:microsoft.com/office/officeart/2005/8/layout/hList3"/>
    <dgm:cxn modelId="{C4FBFEF1-6CB1-455A-BDFF-8BC6E72D889D}" type="presParOf" srcId="{C6463601-969D-4452-BE85-6BF22D8CEF96}" destId="{FBCE5787-7FD2-4FC8-9B68-F6D49700CC37}" srcOrd="4" destOrd="0" presId="urn:microsoft.com/office/officeart/2005/8/layout/hList3"/>
    <dgm:cxn modelId="{F3FD4155-ABE9-4EAC-8414-250D5378F899}" type="presParOf" srcId="{C6463601-969D-4452-BE85-6BF22D8CEF96}" destId="{3EC91C3D-D29F-4577-BE53-01F9F9ED28FA}" srcOrd="5" destOrd="0" presId="urn:microsoft.com/office/officeart/2005/8/layout/hList3"/>
    <dgm:cxn modelId="{AC43CCDE-597B-4796-A0CB-2D582A30D9CC}" type="presParOf" srcId="{69D06E74-E990-438D-A4AB-19910FB6060A}" destId="{01E12E37-AD57-4A49-94B8-DAF403C439CA}"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07684-5A19-4FBA-8817-E1FAB6EC92B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HK" altLang="en-US"/>
        </a:p>
      </dgm:t>
    </dgm:pt>
    <dgm:pt modelId="{9A00298F-7437-4E82-9194-7BEDF9EC04F8}">
      <dgm:prSet phldrT="[文字]"/>
      <dgm:spPr>
        <a:solidFill>
          <a:srgbClr val="FF0000"/>
        </a:solidFill>
      </dgm:spPr>
      <dgm:t>
        <a:bodyPr/>
        <a:lstStyle/>
        <a:p>
          <a:r>
            <a:rPr lang="en-US" dirty="0" smtClean="0"/>
            <a:t>On the consumption side</a:t>
          </a:r>
          <a:endParaRPr lang="zh-HK" altLang="en-US" dirty="0"/>
        </a:p>
      </dgm:t>
    </dgm:pt>
    <dgm:pt modelId="{B60EB93B-CDAD-4298-A76D-3BAE318BCDF5}" type="parTrans" cxnId="{F60A21F4-2481-467A-9640-CD560FF50673}">
      <dgm:prSet/>
      <dgm:spPr/>
      <dgm:t>
        <a:bodyPr/>
        <a:lstStyle/>
        <a:p>
          <a:endParaRPr lang="zh-HK" altLang="en-US"/>
        </a:p>
      </dgm:t>
    </dgm:pt>
    <dgm:pt modelId="{0162E3D3-3832-4AEA-96FD-D241E06B7C2E}" type="sibTrans" cxnId="{F60A21F4-2481-467A-9640-CD560FF50673}">
      <dgm:prSet/>
      <dgm:spPr/>
      <dgm:t>
        <a:bodyPr/>
        <a:lstStyle/>
        <a:p>
          <a:endParaRPr lang="zh-HK" altLang="en-US"/>
        </a:p>
      </dgm:t>
    </dgm:pt>
    <dgm:pt modelId="{18760B57-20D1-4749-B851-EDF07A90B8AE}">
      <dgm:prSet phldrT="[文字]" custT="1"/>
      <dgm:spPr>
        <a:solidFill>
          <a:srgbClr val="ECA3A2">
            <a:alpha val="90000"/>
          </a:srgbClr>
        </a:solidFill>
        <a:ln>
          <a:solidFill>
            <a:srgbClr val="ECA3A2">
              <a:alpha val="90000"/>
            </a:srgbClr>
          </a:solidFill>
        </a:ln>
      </dgm:spPr>
      <dgm:t>
        <a:bodyPr/>
        <a:lstStyle/>
        <a:p>
          <a:r>
            <a:rPr lang="en-US" sz="1600" dirty="0" smtClean="0"/>
            <a:t>Typically services consumption rises with income levels</a:t>
          </a:r>
          <a:endParaRPr lang="zh-HK" altLang="en-US" sz="1600" dirty="0"/>
        </a:p>
      </dgm:t>
    </dgm:pt>
    <dgm:pt modelId="{4AAD80FB-A349-4A18-A9FD-54D75B44DD46}" type="parTrans" cxnId="{E083B466-563C-42FF-849F-C96CC2E4DB05}">
      <dgm:prSet/>
      <dgm:spPr/>
      <dgm:t>
        <a:bodyPr/>
        <a:lstStyle/>
        <a:p>
          <a:endParaRPr lang="zh-HK" altLang="en-US"/>
        </a:p>
      </dgm:t>
    </dgm:pt>
    <dgm:pt modelId="{9191859F-D274-4AEE-9067-F0A0C28B488A}" type="sibTrans" cxnId="{E083B466-563C-42FF-849F-C96CC2E4DB05}">
      <dgm:prSet/>
      <dgm:spPr/>
      <dgm:t>
        <a:bodyPr/>
        <a:lstStyle/>
        <a:p>
          <a:endParaRPr lang="zh-HK" altLang="en-US"/>
        </a:p>
      </dgm:t>
    </dgm:pt>
    <dgm:pt modelId="{AB18B13C-9E81-467D-9BFF-A4502317E4E4}">
      <dgm:prSet phldrT="[文字]" custT="1"/>
      <dgm:spPr>
        <a:solidFill>
          <a:srgbClr val="F8B8BC">
            <a:alpha val="90000"/>
          </a:srgbClr>
        </a:solidFill>
      </dgm:spPr>
      <dgm:t>
        <a:bodyPr/>
        <a:lstStyle/>
        <a:p>
          <a:r>
            <a:rPr lang="en-US" sz="1600" dirty="0" smtClean="0"/>
            <a:t>Services offer more variety and product choice than goods</a:t>
          </a:r>
          <a:endParaRPr lang="zh-HK" altLang="en-US" sz="1600" dirty="0"/>
        </a:p>
      </dgm:t>
    </dgm:pt>
    <dgm:pt modelId="{088CAF2F-CD99-44BC-84D0-5B381371577C}" type="parTrans" cxnId="{6E1F20AB-409E-404F-8BA6-FFE22531735E}">
      <dgm:prSet/>
      <dgm:spPr/>
      <dgm:t>
        <a:bodyPr/>
        <a:lstStyle/>
        <a:p>
          <a:endParaRPr lang="zh-HK" altLang="en-US"/>
        </a:p>
      </dgm:t>
    </dgm:pt>
    <dgm:pt modelId="{038F244D-DB5F-4D66-877E-0FF5347E74CF}" type="sibTrans" cxnId="{6E1F20AB-409E-404F-8BA6-FFE22531735E}">
      <dgm:prSet/>
      <dgm:spPr/>
      <dgm:t>
        <a:bodyPr/>
        <a:lstStyle/>
        <a:p>
          <a:endParaRPr lang="zh-HK" altLang="en-US"/>
        </a:p>
      </dgm:t>
    </dgm:pt>
    <dgm:pt modelId="{5380E199-259B-4A14-9690-865BAEBB3EDE}">
      <dgm:prSet phldrT="[文字]" custT="1"/>
      <dgm:spPr>
        <a:solidFill>
          <a:srgbClr val="A69D61"/>
        </a:solidFill>
      </dgm:spPr>
      <dgm:t>
        <a:bodyPr/>
        <a:lstStyle/>
        <a:p>
          <a:r>
            <a:rPr lang="en-US" sz="1600" dirty="0" smtClean="0"/>
            <a:t>On the production side</a:t>
          </a:r>
          <a:endParaRPr lang="zh-HK" altLang="en-US" sz="1600" dirty="0"/>
        </a:p>
      </dgm:t>
    </dgm:pt>
    <dgm:pt modelId="{D08686CF-CF74-44C2-814D-BE0BCE2BDD51}" type="parTrans" cxnId="{8DA6A740-B0BA-43F0-8C61-0832795C4402}">
      <dgm:prSet/>
      <dgm:spPr/>
      <dgm:t>
        <a:bodyPr/>
        <a:lstStyle/>
        <a:p>
          <a:endParaRPr lang="zh-HK" altLang="en-US"/>
        </a:p>
      </dgm:t>
    </dgm:pt>
    <dgm:pt modelId="{EFAEABE0-248C-4E38-BC90-D7FFB7B75BCA}" type="sibTrans" cxnId="{8DA6A740-B0BA-43F0-8C61-0832795C4402}">
      <dgm:prSet/>
      <dgm:spPr/>
      <dgm:t>
        <a:bodyPr/>
        <a:lstStyle/>
        <a:p>
          <a:endParaRPr lang="zh-HK" altLang="en-US"/>
        </a:p>
      </dgm:t>
    </dgm:pt>
    <dgm:pt modelId="{31943673-882E-4BF6-9CEC-96EE2B576771}">
      <dgm:prSet phldrT="[文字]" custT="1"/>
      <dgm:spPr>
        <a:solidFill>
          <a:srgbClr val="E4E1CC"/>
        </a:solidFill>
      </dgm:spPr>
      <dgm:t>
        <a:bodyPr/>
        <a:lstStyle/>
        <a:p>
          <a:r>
            <a:rPr lang="en-US" sz="1400" dirty="0" smtClean="0"/>
            <a:t>Globalization, or the internationalized economy, has increased demand for services, especially along GVCs</a:t>
          </a:r>
          <a:endParaRPr lang="zh-HK" altLang="en-US" sz="1400" dirty="0"/>
        </a:p>
      </dgm:t>
    </dgm:pt>
    <dgm:pt modelId="{12D92B6D-08CA-420F-A4D7-3B4EEEB184BB}" type="parTrans" cxnId="{2068ABDF-F49A-49EF-AB21-CFFB127F6E9E}">
      <dgm:prSet/>
      <dgm:spPr/>
      <dgm:t>
        <a:bodyPr/>
        <a:lstStyle/>
        <a:p>
          <a:endParaRPr lang="zh-HK" altLang="en-US"/>
        </a:p>
      </dgm:t>
    </dgm:pt>
    <dgm:pt modelId="{6033536D-14D8-419A-A058-713D938FFDBA}" type="sibTrans" cxnId="{2068ABDF-F49A-49EF-AB21-CFFB127F6E9E}">
      <dgm:prSet/>
      <dgm:spPr/>
      <dgm:t>
        <a:bodyPr/>
        <a:lstStyle/>
        <a:p>
          <a:endParaRPr lang="zh-HK" altLang="en-US"/>
        </a:p>
      </dgm:t>
    </dgm:pt>
    <dgm:pt modelId="{83D1C4A3-9F2B-4CAB-8751-461DF442F8D6}">
      <dgm:prSet phldrT="[文字]" custT="1"/>
      <dgm:spPr>
        <a:solidFill>
          <a:schemeClr val="bg1">
            <a:lumMod val="95000"/>
            <a:alpha val="90000"/>
          </a:schemeClr>
        </a:solidFill>
      </dgm:spPr>
      <dgm:t>
        <a:bodyPr/>
        <a:lstStyle/>
        <a:p>
          <a:r>
            <a:rPr lang="en-US" sz="1400" dirty="0" smtClean="0"/>
            <a:t>As output expands, there is more than proportionate demand across every activity in the economy for certain kinds of services – telecoms, ICT, finance, insurance, energy, transport etc. </a:t>
          </a:r>
          <a:endParaRPr lang="zh-HK" altLang="en-US" sz="1400" dirty="0"/>
        </a:p>
      </dgm:t>
    </dgm:pt>
    <dgm:pt modelId="{9ADCE069-9207-4A73-8EED-5F17AF0F9FF8}" type="parTrans" cxnId="{E0B20497-117A-4943-AA37-78E0EC364456}">
      <dgm:prSet/>
      <dgm:spPr/>
      <dgm:t>
        <a:bodyPr/>
        <a:lstStyle/>
        <a:p>
          <a:endParaRPr lang="zh-HK" altLang="en-US"/>
        </a:p>
      </dgm:t>
    </dgm:pt>
    <dgm:pt modelId="{AF1F07AB-1864-4032-9E56-9CA17425E21B}" type="sibTrans" cxnId="{E0B20497-117A-4943-AA37-78E0EC364456}">
      <dgm:prSet/>
      <dgm:spPr/>
      <dgm:t>
        <a:bodyPr/>
        <a:lstStyle/>
        <a:p>
          <a:endParaRPr lang="zh-HK" altLang="en-US"/>
        </a:p>
      </dgm:t>
    </dgm:pt>
    <dgm:pt modelId="{358C5F14-54D2-4D34-ABAF-4349E1C1A795}">
      <dgm:prSet phldrT="[文字]" custT="1"/>
      <dgm:spPr>
        <a:solidFill>
          <a:srgbClr val="F6D7D6">
            <a:alpha val="89804"/>
          </a:srgbClr>
        </a:solidFill>
      </dgm:spPr>
      <dgm:t>
        <a:bodyPr/>
        <a:lstStyle/>
        <a:p>
          <a:r>
            <a:rPr lang="en-US" sz="1600" dirty="0" smtClean="0"/>
            <a:t>Services are more customized than goods</a:t>
          </a:r>
          <a:endParaRPr lang="zh-HK" altLang="en-US" sz="1600" dirty="0"/>
        </a:p>
      </dgm:t>
    </dgm:pt>
    <dgm:pt modelId="{D8303319-AE2C-4979-8CBB-7BC4BF2A514B}" type="parTrans" cxnId="{8051D8B4-7822-4090-8648-D2EA39DDCAA5}">
      <dgm:prSet/>
      <dgm:spPr/>
      <dgm:t>
        <a:bodyPr/>
        <a:lstStyle/>
        <a:p>
          <a:endParaRPr lang="zh-HK" altLang="en-US"/>
        </a:p>
      </dgm:t>
    </dgm:pt>
    <dgm:pt modelId="{1DE3632B-2818-4DEA-A195-54C35C2BDC3E}" type="sibTrans" cxnId="{8051D8B4-7822-4090-8648-D2EA39DDCAA5}">
      <dgm:prSet/>
      <dgm:spPr/>
      <dgm:t>
        <a:bodyPr/>
        <a:lstStyle/>
        <a:p>
          <a:endParaRPr lang="zh-HK" altLang="en-US"/>
        </a:p>
      </dgm:t>
    </dgm:pt>
    <dgm:pt modelId="{B5D25206-3519-454A-BED4-C0CFC2591591}" type="pres">
      <dgm:prSet presAssocID="{01907684-5A19-4FBA-8817-E1FAB6EC92B8}" presName="list" presStyleCnt="0">
        <dgm:presLayoutVars>
          <dgm:dir/>
          <dgm:animLvl val="lvl"/>
        </dgm:presLayoutVars>
      </dgm:prSet>
      <dgm:spPr/>
      <dgm:t>
        <a:bodyPr/>
        <a:lstStyle/>
        <a:p>
          <a:endParaRPr lang="en-GB"/>
        </a:p>
      </dgm:t>
    </dgm:pt>
    <dgm:pt modelId="{56A57DD3-172A-4ACC-8E20-505A15B7C47E}" type="pres">
      <dgm:prSet presAssocID="{9A00298F-7437-4E82-9194-7BEDF9EC04F8}" presName="posSpace" presStyleCnt="0"/>
      <dgm:spPr/>
    </dgm:pt>
    <dgm:pt modelId="{97937953-D1FD-499E-91C6-C60AB666950A}" type="pres">
      <dgm:prSet presAssocID="{9A00298F-7437-4E82-9194-7BEDF9EC04F8}" presName="vertFlow" presStyleCnt="0"/>
      <dgm:spPr/>
    </dgm:pt>
    <dgm:pt modelId="{052DE697-FF84-43A5-B6E8-5F398B958C5C}" type="pres">
      <dgm:prSet presAssocID="{9A00298F-7437-4E82-9194-7BEDF9EC04F8}" presName="topSpace" presStyleCnt="0"/>
      <dgm:spPr/>
    </dgm:pt>
    <dgm:pt modelId="{DB463954-CE62-4755-A199-80C00CC07ACE}" type="pres">
      <dgm:prSet presAssocID="{9A00298F-7437-4E82-9194-7BEDF9EC04F8}" presName="firstComp" presStyleCnt="0"/>
      <dgm:spPr/>
    </dgm:pt>
    <dgm:pt modelId="{41ECBDCA-2EB1-4153-83A4-F93EB7DE66C2}" type="pres">
      <dgm:prSet presAssocID="{9A00298F-7437-4E82-9194-7BEDF9EC04F8}" presName="firstChild" presStyleLbl="bgAccFollowNode1" presStyleIdx="0" presStyleCnt="5"/>
      <dgm:spPr/>
      <dgm:t>
        <a:bodyPr/>
        <a:lstStyle/>
        <a:p>
          <a:endParaRPr lang="zh-HK" altLang="en-US"/>
        </a:p>
      </dgm:t>
    </dgm:pt>
    <dgm:pt modelId="{091E8711-8F19-47A1-B46C-8C4B6A8D145F}" type="pres">
      <dgm:prSet presAssocID="{9A00298F-7437-4E82-9194-7BEDF9EC04F8}" presName="firstChildTx" presStyleLbl="bgAccFollowNode1" presStyleIdx="0" presStyleCnt="5">
        <dgm:presLayoutVars>
          <dgm:bulletEnabled val="1"/>
        </dgm:presLayoutVars>
      </dgm:prSet>
      <dgm:spPr/>
      <dgm:t>
        <a:bodyPr/>
        <a:lstStyle/>
        <a:p>
          <a:endParaRPr lang="zh-HK" altLang="en-US"/>
        </a:p>
      </dgm:t>
    </dgm:pt>
    <dgm:pt modelId="{7F84E1D3-F985-4D28-BC11-92B467EF7BA1}" type="pres">
      <dgm:prSet presAssocID="{AB18B13C-9E81-467D-9BFF-A4502317E4E4}" presName="comp" presStyleCnt="0"/>
      <dgm:spPr/>
    </dgm:pt>
    <dgm:pt modelId="{CF1D0C0E-146E-4A2B-981A-F49236DDE216}" type="pres">
      <dgm:prSet presAssocID="{AB18B13C-9E81-467D-9BFF-A4502317E4E4}" presName="child" presStyleLbl="bgAccFollowNode1" presStyleIdx="1" presStyleCnt="5"/>
      <dgm:spPr/>
      <dgm:t>
        <a:bodyPr/>
        <a:lstStyle/>
        <a:p>
          <a:endParaRPr lang="zh-HK" altLang="en-US"/>
        </a:p>
      </dgm:t>
    </dgm:pt>
    <dgm:pt modelId="{78D9BC1D-FF77-4FC2-A184-14D0C0E0100F}" type="pres">
      <dgm:prSet presAssocID="{AB18B13C-9E81-467D-9BFF-A4502317E4E4}" presName="childTx" presStyleLbl="bgAccFollowNode1" presStyleIdx="1" presStyleCnt="5">
        <dgm:presLayoutVars>
          <dgm:bulletEnabled val="1"/>
        </dgm:presLayoutVars>
      </dgm:prSet>
      <dgm:spPr/>
      <dgm:t>
        <a:bodyPr/>
        <a:lstStyle/>
        <a:p>
          <a:endParaRPr lang="zh-HK" altLang="en-US"/>
        </a:p>
      </dgm:t>
    </dgm:pt>
    <dgm:pt modelId="{A5893239-554D-4626-A5BD-3C609303FFC4}" type="pres">
      <dgm:prSet presAssocID="{358C5F14-54D2-4D34-ABAF-4349E1C1A795}" presName="comp" presStyleCnt="0"/>
      <dgm:spPr/>
    </dgm:pt>
    <dgm:pt modelId="{56B99F11-8E78-4D2E-B5CB-0ECFCA61E4A2}" type="pres">
      <dgm:prSet presAssocID="{358C5F14-54D2-4D34-ABAF-4349E1C1A795}" presName="child" presStyleLbl="bgAccFollowNode1" presStyleIdx="2" presStyleCnt="5"/>
      <dgm:spPr/>
      <dgm:t>
        <a:bodyPr/>
        <a:lstStyle/>
        <a:p>
          <a:endParaRPr lang="zh-HK" altLang="en-US"/>
        </a:p>
      </dgm:t>
    </dgm:pt>
    <dgm:pt modelId="{1BA8075F-B5E7-40E8-84A3-2721285DD42C}" type="pres">
      <dgm:prSet presAssocID="{358C5F14-54D2-4D34-ABAF-4349E1C1A795}" presName="childTx" presStyleLbl="bgAccFollowNode1" presStyleIdx="2" presStyleCnt="5">
        <dgm:presLayoutVars>
          <dgm:bulletEnabled val="1"/>
        </dgm:presLayoutVars>
      </dgm:prSet>
      <dgm:spPr/>
      <dgm:t>
        <a:bodyPr/>
        <a:lstStyle/>
        <a:p>
          <a:endParaRPr lang="zh-HK" altLang="en-US"/>
        </a:p>
      </dgm:t>
    </dgm:pt>
    <dgm:pt modelId="{FC307921-A7D7-441E-B28E-FC6BE47DAC3F}" type="pres">
      <dgm:prSet presAssocID="{9A00298F-7437-4E82-9194-7BEDF9EC04F8}" presName="negSpace" presStyleCnt="0"/>
      <dgm:spPr/>
    </dgm:pt>
    <dgm:pt modelId="{8F32DC4B-3404-4BA7-9CCF-12854C6C31AF}" type="pres">
      <dgm:prSet presAssocID="{9A00298F-7437-4E82-9194-7BEDF9EC04F8}" presName="circle" presStyleLbl="node1" presStyleIdx="0" presStyleCnt="2"/>
      <dgm:spPr/>
      <dgm:t>
        <a:bodyPr/>
        <a:lstStyle/>
        <a:p>
          <a:endParaRPr lang="zh-HK" altLang="en-US"/>
        </a:p>
      </dgm:t>
    </dgm:pt>
    <dgm:pt modelId="{12005335-2F0A-4F23-9611-107B494CFC3E}" type="pres">
      <dgm:prSet presAssocID="{0162E3D3-3832-4AEA-96FD-D241E06B7C2E}" presName="transSpace" presStyleCnt="0"/>
      <dgm:spPr/>
    </dgm:pt>
    <dgm:pt modelId="{19FD8831-521F-4BB2-BEC8-C15EB6D49311}" type="pres">
      <dgm:prSet presAssocID="{5380E199-259B-4A14-9690-865BAEBB3EDE}" presName="posSpace" presStyleCnt="0"/>
      <dgm:spPr/>
    </dgm:pt>
    <dgm:pt modelId="{48F7BB12-02FB-4AD4-A919-22D4470ECBCE}" type="pres">
      <dgm:prSet presAssocID="{5380E199-259B-4A14-9690-865BAEBB3EDE}" presName="vertFlow" presStyleCnt="0"/>
      <dgm:spPr/>
    </dgm:pt>
    <dgm:pt modelId="{5A7BB4D6-981A-4839-B50B-8C02B646366D}" type="pres">
      <dgm:prSet presAssocID="{5380E199-259B-4A14-9690-865BAEBB3EDE}" presName="topSpace" presStyleCnt="0"/>
      <dgm:spPr/>
    </dgm:pt>
    <dgm:pt modelId="{00765D6F-15B3-4BF8-94E5-A67D6E2E5144}" type="pres">
      <dgm:prSet presAssocID="{5380E199-259B-4A14-9690-865BAEBB3EDE}" presName="firstComp" presStyleCnt="0"/>
      <dgm:spPr/>
    </dgm:pt>
    <dgm:pt modelId="{07687625-29CF-4C97-B2CC-BF0A5F6D5DD6}" type="pres">
      <dgm:prSet presAssocID="{5380E199-259B-4A14-9690-865BAEBB3EDE}" presName="firstChild" presStyleLbl="bgAccFollowNode1" presStyleIdx="3" presStyleCnt="5"/>
      <dgm:spPr/>
      <dgm:t>
        <a:bodyPr/>
        <a:lstStyle/>
        <a:p>
          <a:endParaRPr lang="zh-HK" altLang="en-US"/>
        </a:p>
      </dgm:t>
    </dgm:pt>
    <dgm:pt modelId="{068B92F1-24BA-4297-96DA-1F7AF41B23B0}" type="pres">
      <dgm:prSet presAssocID="{5380E199-259B-4A14-9690-865BAEBB3EDE}" presName="firstChildTx" presStyleLbl="bgAccFollowNode1" presStyleIdx="3" presStyleCnt="5">
        <dgm:presLayoutVars>
          <dgm:bulletEnabled val="1"/>
        </dgm:presLayoutVars>
      </dgm:prSet>
      <dgm:spPr/>
      <dgm:t>
        <a:bodyPr/>
        <a:lstStyle/>
        <a:p>
          <a:endParaRPr lang="zh-HK" altLang="en-US"/>
        </a:p>
      </dgm:t>
    </dgm:pt>
    <dgm:pt modelId="{62B638FD-0A8F-4F5F-B887-B61F5A76F155}" type="pres">
      <dgm:prSet presAssocID="{83D1C4A3-9F2B-4CAB-8751-461DF442F8D6}" presName="comp" presStyleCnt="0"/>
      <dgm:spPr/>
    </dgm:pt>
    <dgm:pt modelId="{B27D2EC2-1FBE-40F9-B3D3-2D2030DB253D}" type="pres">
      <dgm:prSet presAssocID="{83D1C4A3-9F2B-4CAB-8751-461DF442F8D6}" presName="child" presStyleLbl="bgAccFollowNode1" presStyleIdx="4" presStyleCnt="5" custScaleY="205980" custLinFactNeighborX="-45" custLinFactNeighborY="6763"/>
      <dgm:spPr/>
      <dgm:t>
        <a:bodyPr/>
        <a:lstStyle/>
        <a:p>
          <a:endParaRPr lang="zh-HK" altLang="en-US"/>
        </a:p>
      </dgm:t>
    </dgm:pt>
    <dgm:pt modelId="{58846292-979A-4D9A-94F4-90E447B5A253}" type="pres">
      <dgm:prSet presAssocID="{83D1C4A3-9F2B-4CAB-8751-461DF442F8D6}" presName="childTx" presStyleLbl="bgAccFollowNode1" presStyleIdx="4" presStyleCnt="5">
        <dgm:presLayoutVars>
          <dgm:bulletEnabled val="1"/>
        </dgm:presLayoutVars>
      </dgm:prSet>
      <dgm:spPr/>
      <dgm:t>
        <a:bodyPr/>
        <a:lstStyle/>
        <a:p>
          <a:endParaRPr lang="zh-HK" altLang="en-US"/>
        </a:p>
      </dgm:t>
    </dgm:pt>
    <dgm:pt modelId="{8B5623E1-052B-42F9-B4A7-7C9EB6D5939F}" type="pres">
      <dgm:prSet presAssocID="{5380E199-259B-4A14-9690-865BAEBB3EDE}" presName="negSpace" presStyleCnt="0"/>
      <dgm:spPr/>
    </dgm:pt>
    <dgm:pt modelId="{360C95A7-31FC-41F7-960E-ED2361BD46EE}" type="pres">
      <dgm:prSet presAssocID="{5380E199-259B-4A14-9690-865BAEBB3EDE}" presName="circle" presStyleLbl="node1" presStyleIdx="1" presStyleCnt="2"/>
      <dgm:spPr/>
      <dgm:t>
        <a:bodyPr/>
        <a:lstStyle/>
        <a:p>
          <a:endParaRPr lang="zh-HK" altLang="en-US"/>
        </a:p>
      </dgm:t>
    </dgm:pt>
  </dgm:ptLst>
  <dgm:cxnLst>
    <dgm:cxn modelId="{5ED1D7E1-DC5D-492D-AA96-9F94A59F8D8E}" type="presOf" srcId="{01907684-5A19-4FBA-8817-E1FAB6EC92B8}" destId="{B5D25206-3519-454A-BED4-C0CFC2591591}" srcOrd="0" destOrd="0" presId="urn:microsoft.com/office/officeart/2005/8/layout/hList9"/>
    <dgm:cxn modelId="{E0B20497-117A-4943-AA37-78E0EC364456}" srcId="{5380E199-259B-4A14-9690-865BAEBB3EDE}" destId="{83D1C4A3-9F2B-4CAB-8751-461DF442F8D6}" srcOrd="1" destOrd="0" parTransId="{9ADCE069-9207-4A73-8EED-5F17AF0F9FF8}" sibTransId="{AF1F07AB-1864-4032-9E56-9CA17425E21B}"/>
    <dgm:cxn modelId="{3F38600A-FDBF-4651-A214-2AA399796D8C}" type="presOf" srcId="{83D1C4A3-9F2B-4CAB-8751-461DF442F8D6}" destId="{58846292-979A-4D9A-94F4-90E447B5A253}" srcOrd="1" destOrd="0" presId="urn:microsoft.com/office/officeart/2005/8/layout/hList9"/>
    <dgm:cxn modelId="{4CFA9677-627A-43C8-9F44-B5D78FD3A4BB}" type="presOf" srcId="{358C5F14-54D2-4D34-ABAF-4349E1C1A795}" destId="{56B99F11-8E78-4D2E-B5CB-0ECFCA61E4A2}" srcOrd="0" destOrd="0" presId="urn:microsoft.com/office/officeart/2005/8/layout/hList9"/>
    <dgm:cxn modelId="{83784517-3757-467D-A5D4-75BC92DD8ACD}" type="presOf" srcId="{358C5F14-54D2-4D34-ABAF-4349E1C1A795}" destId="{1BA8075F-B5E7-40E8-84A3-2721285DD42C}" srcOrd="1" destOrd="0" presId="urn:microsoft.com/office/officeart/2005/8/layout/hList9"/>
    <dgm:cxn modelId="{1666A9FE-C6DF-4E7A-BAFF-9A9851611EC5}" type="presOf" srcId="{31943673-882E-4BF6-9CEC-96EE2B576771}" destId="{07687625-29CF-4C97-B2CC-BF0A5F6D5DD6}" srcOrd="0" destOrd="0" presId="urn:microsoft.com/office/officeart/2005/8/layout/hList9"/>
    <dgm:cxn modelId="{8AC5FEED-5CFA-4234-8BF1-77E0E9A2F58E}" type="presOf" srcId="{18760B57-20D1-4749-B851-EDF07A90B8AE}" destId="{091E8711-8F19-47A1-B46C-8C4B6A8D145F}" srcOrd="1" destOrd="0" presId="urn:microsoft.com/office/officeart/2005/8/layout/hList9"/>
    <dgm:cxn modelId="{2068ABDF-F49A-49EF-AB21-CFFB127F6E9E}" srcId="{5380E199-259B-4A14-9690-865BAEBB3EDE}" destId="{31943673-882E-4BF6-9CEC-96EE2B576771}" srcOrd="0" destOrd="0" parTransId="{12D92B6D-08CA-420F-A4D7-3B4EEEB184BB}" sibTransId="{6033536D-14D8-419A-A058-713D938FFDBA}"/>
    <dgm:cxn modelId="{8DA6A740-B0BA-43F0-8C61-0832795C4402}" srcId="{01907684-5A19-4FBA-8817-E1FAB6EC92B8}" destId="{5380E199-259B-4A14-9690-865BAEBB3EDE}" srcOrd="1" destOrd="0" parTransId="{D08686CF-CF74-44C2-814D-BE0BCE2BDD51}" sibTransId="{EFAEABE0-248C-4E38-BC90-D7FFB7B75BCA}"/>
    <dgm:cxn modelId="{8051D8B4-7822-4090-8648-D2EA39DDCAA5}" srcId="{9A00298F-7437-4E82-9194-7BEDF9EC04F8}" destId="{358C5F14-54D2-4D34-ABAF-4349E1C1A795}" srcOrd="2" destOrd="0" parTransId="{D8303319-AE2C-4979-8CBB-7BC4BF2A514B}" sibTransId="{1DE3632B-2818-4DEA-A195-54C35C2BDC3E}"/>
    <dgm:cxn modelId="{01DB4B88-B6FB-4871-B86C-11CE75CC5FA8}" type="presOf" srcId="{AB18B13C-9E81-467D-9BFF-A4502317E4E4}" destId="{78D9BC1D-FF77-4FC2-A184-14D0C0E0100F}" srcOrd="1" destOrd="0" presId="urn:microsoft.com/office/officeart/2005/8/layout/hList9"/>
    <dgm:cxn modelId="{184358C7-1CEB-4475-9445-D17CED46AE10}" type="presOf" srcId="{31943673-882E-4BF6-9CEC-96EE2B576771}" destId="{068B92F1-24BA-4297-96DA-1F7AF41B23B0}" srcOrd="1" destOrd="0" presId="urn:microsoft.com/office/officeart/2005/8/layout/hList9"/>
    <dgm:cxn modelId="{6755CF20-93AA-4BE2-811F-5E4F36D7B69E}" type="presOf" srcId="{9A00298F-7437-4E82-9194-7BEDF9EC04F8}" destId="{8F32DC4B-3404-4BA7-9CCF-12854C6C31AF}" srcOrd="0" destOrd="0" presId="urn:microsoft.com/office/officeart/2005/8/layout/hList9"/>
    <dgm:cxn modelId="{3A90C610-B705-4DE1-B9E1-72FC82D9EACF}" type="presOf" srcId="{83D1C4A3-9F2B-4CAB-8751-461DF442F8D6}" destId="{B27D2EC2-1FBE-40F9-B3D3-2D2030DB253D}" srcOrd="0" destOrd="0" presId="urn:microsoft.com/office/officeart/2005/8/layout/hList9"/>
    <dgm:cxn modelId="{15695A74-84FC-4A4A-89A3-35A466F59F8A}" type="presOf" srcId="{AB18B13C-9E81-467D-9BFF-A4502317E4E4}" destId="{CF1D0C0E-146E-4A2B-981A-F49236DDE216}" srcOrd="0" destOrd="0" presId="urn:microsoft.com/office/officeart/2005/8/layout/hList9"/>
    <dgm:cxn modelId="{F60A21F4-2481-467A-9640-CD560FF50673}" srcId="{01907684-5A19-4FBA-8817-E1FAB6EC92B8}" destId="{9A00298F-7437-4E82-9194-7BEDF9EC04F8}" srcOrd="0" destOrd="0" parTransId="{B60EB93B-CDAD-4298-A76D-3BAE318BCDF5}" sibTransId="{0162E3D3-3832-4AEA-96FD-D241E06B7C2E}"/>
    <dgm:cxn modelId="{728BBDA6-D846-4ACF-8922-36F1481F6B02}" type="presOf" srcId="{18760B57-20D1-4749-B851-EDF07A90B8AE}" destId="{41ECBDCA-2EB1-4153-83A4-F93EB7DE66C2}" srcOrd="0" destOrd="0" presId="urn:microsoft.com/office/officeart/2005/8/layout/hList9"/>
    <dgm:cxn modelId="{98625D53-80AC-4550-A23F-F7313A4849BE}" type="presOf" srcId="{5380E199-259B-4A14-9690-865BAEBB3EDE}" destId="{360C95A7-31FC-41F7-960E-ED2361BD46EE}" srcOrd="0" destOrd="0" presId="urn:microsoft.com/office/officeart/2005/8/layout/hList9"/>
    <dgm:cxn modelId="{6E1F20AB-409E-404F-8BA6-FFE22531735E}" srcId="{9A00298F-7437-4E82-9194-7BEDF9EC04F8}" destId="{AB18B13C-9E81-467D-9BFF-A4502317E4E4}" srcOrd="1" destOrd="0" parTransId="{088CAF2F-CD99-44BC-84D0-5B381371577C}" sibTransId="{038F244D-DB5F-4D66-877E-0FF5347E74CF}"/>
    <dgm:cxn modelId="{E083B466-563C-42FF-849F-C96CC2E4DB05}" srcId="{9A00298F-7437-4E82-9194-7BEDF9EC04F8}" destId="{18760B57-20D1-4749-B851-EDF07A90B8AE}" srcOrd="0" destOrd="0" parTransId="{4AAD80FB-A349-4A18-A9FD-54D75B44DD46}" sibTransId="{9191859F-D274-4AEE-9067-F0A0C28B488A}"/>
    <dgm:cxn modelId="{28B2B83C-4B86-4AAD-8EE4-C2C305DBE7CA}" type="presParOf" srcId="{B5D25206-3519-454A-BED4-C0CFC2591591}" destId="{56A57DD3-172A-4ACC-8E20-505A15B7C47E}" srcOrd="0" destOrd="0" presId="urn:microsoft.com/office/officeart/2005/8/layout/hList9"/>
    <dgm:cxn modelId="{BCCD956E-418E-4262-A5DF-FDE356972D97}" type="presParOf" srcId="{B5D25206-3519-454A-BED4-C0CFC2591591}" destId="{97937953-D1FD-499E-91C6-C60AB666950A}" srcOrd="1" destOrd="0" presId="urn:microsoft.com/office/officeart/2005/8/layout/hList9"/>
    <dgm:cxn modelId="{325062DD-883E-4BE7-9A62-8D0519BDC624}" type="presParOf" srcId="{97937953-D1FD-499E-91C6-C60AB666950A}" destId="{052DE697-FF84-43A5-B6E8-5F398B958C5C}" srcOrd="0" destOrd="0" presId="urn:microsoft.com/office/officeart/2005/8/layout/hList9"/>
    <dgm:cxn modelId="{C29E0DCF-159E-44C3-94B4-9077015F790E}" type="presParOf" srcId="{97937953-D1FD-499E-91C6-C60AB666950A}" destId="{DB463954-CE62-4755-A199-80C00CC07ACE}" srcOrd="1" destOrd="0" presId="urn:microsoft.com/office/officeart/2005/8/layout/hList9"/>
    <dgm:cxn modelId="{1885AB80-46A5-434C-84B2-326ED9E8E189}" type="presParOf" srcId="{DB463954-CE62-4755-A199-80C00CC07ACE}" destId="{41ECBDCA-2EB1-4153-83A4-F93EB7DE66C2}" srcOrd="0" destOrd="0" presId="urn:microsoft.com/office/officeart/2005/8/layout/hList9"/>
    <dgm:cxn modelId="{96F45B55-F54F-4587-BFB5-75E2DEE2DB67}" type="presParOf" srcId="{DB463954-CE62-4755-A199-80C00CC07ACE}" destId="{091E8711-8F19-47A1-B46C-8C4B6A8D145F}" srcOrd="1" destOrd="0" presId="urn:microsoft.com/office/officeart/2005/8/layout/hList9"/>
    <dgm:cxn modelId="{5CC184D4-0398-4692-90FD-6ADEA81DF8F2}" type="presParOf" srcId="{97937953-D1FD-499E-91C6-C60AB666950A}" destId="{7F84E1D3-F985-4D28-BC11-92B467EF7BA1}" srcOrd="2" destOrd="0" presId="urn:microsoft.com/office/officeart/2005/8/layout/hList9"/>
    <dgm:cxn modelId="{4CB70A63-81FD-4EFF-A85D-60D59F7BD934}" type="presParOf" srcId="{7F84E1D3-F985-4D28-BC11-92B467EF7BA1}" destId="{CF1D0C0E-146E-4A2B-981A-F49236DDE216}" srcOrd="0" destOrd="0" presId="urn:microsoft.com/office/officeart/2005/8/layout/hList9"/>
    <dgm:cxn modelId="{BAAC6A2E-734F-4256-BE4A-2D98B0143F29}" type="presParOf" srcId="{7F84E1D3-F985-4D28-BC11-92B467EF7BA1}" destId="{78D9BC1D-FF77-4FC2-A184-14D0C0E0100F}" srcOrd="1" destOrd="0" presId="urn:microsoft.com/office/officeart/2005/8/layout/hList9"/>
    <dgm:cxn modelId="{3C6112A9-E792-4CAC-9725-D324BACFC1AF}" type="presParOf" srcId="{97937953-D1FD-499E-91C6-C60AB666950A}" destId="{A5893239-554D-4626-A5BD-3C609303FFC4}" srcOrd="3" destOrd="0" presId="urn:microsoft.com/office/officeart/2005/8/layout/hList9"/>
    <dgm:cxn modelId="{CE2FE293-31A0-4B4F-91E8-FEE38F8465E7}" type="presParOf" srcId="{A5893239-554D-4626-A5BD-3C609303FFC4}" destId="{56B99F11-8E78-4D2E-B5CB-0ECFCA61E4A2}" srcOrd="0" destOrd="0" presId="urn:microsoft.com/office/officeart/2005/8/layout/hList9"/>
    <dgm:cxn modelId="{0ECAF44A-9319-4CE1-AC3C-BCDCAE37018A}" type="presParOf" srcId="{A5893239-554D-4626-A5BD-3C609303FFC4}" destId="{1BA8075F-B5E7-40E8-84A3-2721285DD42C}" srcOrd="1" destOrd="0" presId="urn:microsoft.com/office/officeart/2005/8/layout/hList9"/>
    <dgm:cxn modelId="{BBF5CA6E-3826-4FAC-8355-BAD34F7478A9}" type="presParOf" srcId="{B5D25206-3519-454A-BED4-C0CFC2591591}" destId="{FC307921-A7D7-441E-B28E-FC6BE47DAC3F}" srcOrd="2" destOrd="0" presId="urn:microsoft.com/office/officeart/2005/8/layout/hList9"/>
    <dgm:cxn modelId="{463633F7-3D07-4CB5-A084-50E1BF3B47DC}" type="presParOf" srcId="{B5D25206-3519-454A-BED4-C0CFC2591591}" destId="{8F32DC4B-3404-4BA7-9CCF-12854C6C31AF}" srcOrd="3" destOrd="0" presId="urn:microsoft.com/office/officeart/2005/8/layout/hList9"/>
    <dgm:cxn modelId="{1BCBF5F6-4C2B-4B80-BD81-AFF39693D6D1}" type="presParOf" srcId="{B5D25206-3519-454A-BED4-C0CFC2591591}" destId="{12005335-2F0A-4F23-9611-107B494CFC3E}" srcOrd="4" destOrd="0" presId="urn:microsoft.com/office/officeart/2005/8/layout/hList9"/>
    <dgm:cxn modelId="{3ACDDF35-DA8E-4404-8C4B-05599E5B5E90}" type="presParOf" srcId="{B5D25206-3519-454A-BED4-C0CFC2591591}" destId="{19FD8831-521F-4BB2-BEC8-C15EB6D49311}" srcOrd="5" destOrd="0" presId="urn:microsoft.com/office/officeart/2005/8/layout/hList9"/>
    <dgm:cxn modelId="{CEE1F5DE-6FFD-4E43-A3A2-FAA4D0DFCB64}" type="presParOf" srcId="{B5D25206-3519-454A-BED4-C0CFC2591591}" destId="{48F7BB12-02FB-4AD4-A919-22D4470ECBCE}" srcOrd="6" destOrd="0" presId="urn:microsoft.com/office/officeart/2005/8/layout/hList9"/>
    <dgm:cxn modelId="{429624E4-5E37-4E52-A595-C6E11F3E78AC}" type="presParOf" srcId="{48F7BB12-02FB-4AD4-A919-22D4470ECBCE}" destId="{5A7BB4D6-981A-4839-B50B-8C02B646366D}" srcOrd="0" destOrd="0" presId="urn:microsoft.com/office/officeart/2005/8/layout/hList9"/>
    <dgm:cxn modelId="{06207FE4-2469-459E-822D-8C679502338E}" type="presParOf" srcId="{48F7BB12-02FB-4AD4-A919-22D4470ECBCE}" destId="{00765D6F-15B3-4BF8-94E5-A67D6E2E5144}" srcOrd="1" destOrd="0" presId="urn:microsoft.com/office/officeart/2005/8/layout/hList9"/>
    <dgm:cxn modelId="{8038C9FE-52D2-4A1D-86FE-7DD4B435451A}" type="presParOf" srcId="{00765D6F-15B3-4BF8-94E5-A67D6E2E5144}" destId="{07687625-29CF-4C97-B2CC-BF0A5F6D5DD6}" srcOrd="0" destOrd="0" presId="urn:microsoft.com/office/officeart/2005/8/layout/hList9"/>
    <dgm:cxn modelId="{999FCE52-F97F-40D7-9193-D253A590888C}" type="presParOf" srcId="{00765D6F-15B3-4BF8-94E5-A67D6E2E5144}" destId="{068B92F1-24BA-4297-96DA-1F7AF41B23B0}" srcOrd="1" destOrd="0" presId="urn:microsoft.com/office/officeart/2005/8/layout/hList9"/>
    <dgm:cxn modelId="{D065214B-0A1F-4F1F-B0AF-DA0E322F600F}" type="presParOf" srcId="{48F7BB12-02FB-4AD4-A919-22D4470ECBCE}" destId="{62B638FD-0A8F-4F5F-B887-B61F5A76F155}" srcOrd="2" destOrd="0" presId="urn:microsoft.com/office/officeart/2005/8/layout/hList9"/>
    <dgm:cxn modelId="{902CDFD7-00B9-4ABD-87B1-EF5B5F15B16B}" type="presParOf" srcId="{62B638FD-0A8F-4F5F-B887-B61F5A76F155}" destId="{B27D2EC2-1FBE-40F9-B3D3-2D2030DB253D}" srcOrd="0" destOrd="0" presId="urn:microsoft.com/office/officeart/2005/8/layout/hList9"/>
    <dgm:cxn modelId="{A3FD0660-7D75-4DF4-AD98-B619D65F7B7C}" type="presParOf" srcId="{62B638FD-0A8F-4F5F-B887-B61F5A76F155}" destId="{58846292-979A-4D9A-94F4-90E447B5A253}" srcOrd="1" destOrd="0" presId="urn:microsoft.com/office/officeart/2005/8/layout/hList9"/>
    <dgm:cxn modelId="{76F70A5F-7796-49E5-A4FF-AD592809EACC}" type="presParOf" srcId="{B5D25206-3519-454A-BED4-C0CFC2591591}" destId="{8B5623E1-052B-42F9-B4A7-7C9EB6D5939F}" srcOrd="7" destOrd="0" presId="urn:microsoft.com/office/officeart/2005/8/layout/hList9"/>
    <dgm:cxn modelId="{153D16DE-8B8C-4F41-9A8F-095F01D0A9B2}" type="presParOf" srcId="{B5D25206-3519-454A-BED4-C0CFC2591591}" destId="{360C95A7-31FC-41F7-960E-ED2361BD46EE}"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6998C-FA4E-4A69-B366-9793C3269A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F1B898-6281-44A6-9F2F-D394309AB9A7}">
      <dgm:prSet phldrT="[Text]"/>
      <dgm:spPr>
        <a:solidFill>
          <a:srgbClr val="DD6262"/>
        </a:solidFill>
        <a:ln>
          <a:solidFill>
            <a:srgbClr val="DD6262"/>
          </a:solidFill>
        </a:ln>
      </dgm:spPr>
      <dgm:t>
        <a:bodyPr/>
        <a:lstStyle/>
        <a:p>
          <a:r>
            <a:rPr lang="en-US" dirty="0" smtClean="0"/>
            <a:t>Definition</a:t>
          </a:r>
          <a:endParaRPr lang="en-US" dirty="0"/>
        </a:p>
      </dgm:t>
    </dgm:pt>
    <dgm:pt modelId="{58783124-64FE-4369-A02F-6FCC608E7944}" type="parTrans" cxnId="{1BA27247-5DE3-410E-9920-7FC4A46E9880}">
      <dgm:prSet/>
      <dgm:spPr/>
      <dgm:t>
        <a:bodyPr/>
        <a:lstStyle/>
        <a:p>
          <a:endParaRPr lang="en-US"/>
        </a:p>
      </dgm:t>
    </dgm:pt>
    <dgm:pt modelId="{63A1A71D-68C0-4804-ACED-1473DBCE1B39}" type="sibTrans" cxnId="{1BA27247-5DE3-410E-9920-7FC4A46E9880}">
      <dgm:prSet/>
      <dgm:spPr/>
      <dgm:t>
        <a:bodyPr/>
        <a:lstStyle/>
        <a:p>
          <a:endParaRPr lang="en-US"/>
        </a:p>
      </dgm:t>
    </dgm:pt>
    <dgm:pt modelId="{8382F1DE-FB1C-429C-BC3B-7D6A95073E55}">
      <dgm:prSet phldrT="[Text]"/>
      <dgm:spPr/>
      <dgm:t>
        <a:bodyPr/>
        <a:lstStyle/>
        <a:p>
          <a:r>
            <a:rPr lang="en-GB" dirty="0" smtClean="0"/>
            <a:t>Bundling is when different goods and/or services are combined in a single product offering</a:t>
          </a:r>
          <a:endParaRPr lang="en-US" dirty="0"/>
        </a:p>
      </dgm:t>
    </dgm:pt>
    <dgm:pt modelId="{1EFCE27D-C35D-4C8B-A37E-2C40B3E5A628}" type="parTrans" cxnId="{5B96DD94-93CD-422D-A1F1-2DB096174411}">
      <dgm:prSet/>
      <dgm:spPr/>
      <dgm:t>
        <a:bodyPr/>
        <a:lstStyle/>
        <a:p>
          <a:endParaRPr lang="en-US"/>
        </a:p>
      </dgm:t>
    </dgm:pt>
    <dgm:pt modelId="{7C6FB1EA-A6D3-4FEB-B7F1-EC3D47110518}" type="sibTrans" cxnId="{5B96DD94-93CD-422D-A1F1-2DB096174411}">
      <dgm:prSet/>
      <dgm:spPr/>
      <dgm:t>
        <a:bodyPr/>
        <a:lstStyle/>
        <a:p>
          <a:endParaRPr lang="en-US"/>
        </a:p>
      </dgm:t>
    </dgm:pt>
    <dgm:pt modelId="{6D73F2C4-E41E-4695-A348-5C50A90DE8EE}">
      <dgm:prSet phldrT="[Text]"/>
      <dgm:spPr>
        <a:solidFill>
          <a:srgbClr val="DD6262"/>
        </a:solidFill>
        <a:ln>
          <a:solidFill>
            <a:srgbClr val="DD6262"/>
          </a:solidFill>
        </a:ln>
      </dgm:spPr>
      <dgm:t>
        <a:bodyPr/>
        <a:lstStyle/>
        <a:p>
          <a:r>
            <a:rPr lang="en-US" dirty="0" smtClean="0"/>
            <a:t>Where is bundling?</a:t>
          </a:r>
          <a:endParaRPr lang="en-US" dirty="0"/>
        </a:p>
      </dgm:t>
    </dgm:pt>
    <dgm:pt modelId="{A906D28B-02C7-459E-8025-177DF09D2A74}" type="parTrans" cxnId="{15D5B170-1149-4EAA-9443-9A84C3229DCC}">
      <dgm:prSet/>
      <dgm:spPr/>
      <dgm:t>
        <a:bodyPr/>
        <a:lstStyle/>
        <a:p>
          <a:endParaRPr lang="en-US"/>
        </a:p>
      </dgm:t>
    </dgm:pt>
    <dgm:pt modelId="{086C9CD4-0496-4403-AA7F-B1E0EBDCC75F}" type="sibTrans" cxnId="{15D5B170-1149-4EAA-9443-9A84C3229DCC}">
      <dgm:prSet/>
      <dgm:spPr/>
      <dgm:t>
        <a:bodyPr/>
        <a:lstStyle/>
        <a:p>
          <a:endParaRPr lang="en-US"/>
        </a:p>
      </dgm:t>
    </dgm:pt>
    <dgm:pt modelId="{E1D1350A-9ECB-4F75-81E9-23108EA8C9A1}">
      <dgm:prSet phldrT="[Text]"/>
      <dgm:spPr/>
      <dgm:t>
        <a:bodyPr/>
        <a:lstStyle/>
        <a:p>
          <a:r>
            <a:rPr lang="en-GB" dirty="0" smtClean="0"/>
            <a:t>Bundling is quite frequently seen in outsourced offerings, and at the beginning and end of whatever GVC is being examined</a:t>
          </a:r>
          <a:endParaRPr lang="en-US" dirty="0"/>
        </a:p>
      </dgm:t>
    </dgm:pt>
    <dgm:pt modelId="{E61029AF-5774-4AC7-8235-A029C9D1999B}" type="parTrans" cxnId="{C57BA256-101F-4BE4-B770-9E0569B7D161}">
      <dgm:prSet/>
      <dgm:spPr/>
      <dgm:t>
        <a:bodyPr/>
        <a:lstStyle/>
        <a:p>
          <a:endParaRPr lang="en-US"/>
        </a:p>
      </dgm:t>
    </dgm:pt>
    <dgm:pt modelId="{13A9F89A-F9B8-44B6-929A-A02E5077318B}" type="sibTrans" cxnId="{C57BA256-101F-4BE4-B770-9E0569B7D161}">
      <dgm:prSet/>
      <dgm:spPr/>
      <dgm:t>
        <a:bodyPr/>
        <a:lstStyle/>
        <a:p>
          <a:endParaRPr lang="en-US"/>
        </a:p>
      </dgm:t>
    </dgm:pt>
    <dgm:pt modelId="{73DFD87B-D738-480D-B64B-C071060A8894}">
      <dgm:prSet phldrT="[Text]"/>
      <dgm:spPr>
        <a:solidFill>
          <a:srgbClr val="DD6262"/>
        </a:solidFill>
        <a:ln>
          <a:solidFill>
            <a:srgbClr val="DD6262"/>
          </a:solidFill>
        </a:ln>
      </dgm:spPr>
      <dgm:t>
        <a:bodyPr/>
        <a:lstStyle/>
        <a:p>
          <a:r>
            <a:rPr lang="en-US" dirty="0" smtClean="0"/>
            <a:t>Functions of bundling</a:t>
          </a:r>
          <a:endParaRPr lang="en-US" dirty="0"/>
        </a:p>
      </dgm:t>
    </dgm:pt>
    <dgm:pt modelId="{D7EA3A85-F063-4EFB-AA6C-15B317804391}" type="parTrans" cxnId="{79FDAA5E-7936-492F-9082-2120380E16D2}">
      <dgm:prSet/>
      <dgm:spPr/>
      <dgm:t>
        <a:bodyPr/>
        <a:lstStyle/>
        <a:p>
          <a:endParaRPr lang="en-US"/>
        </a:p>
      </dgm:t>
    </dgm:pt>
    <dgm:pt modelId="{41AB2D77-9701-4EBD-93AB-703F2728F254}" type="sibTrans" cxnId="{79FDAA5E-7936-492F-9082-2120380E16D2}">
      <dgm:prSet/>
      <dgm:spPr/>
      <dgm:t>
        <a:bodyPr/>
        <a:lstStyle/>
        <a:p>
          <a:endParaRPr lang="en-US"/>
        </a:p>
      </dgm:t>
    </dgm:pt>
    <dgm:pt modelId="{0C10B421-304C-4E2F-82A7-054386B3D5DC}">
      <dgm:prSet phldrT="[Text]"/>
      <dgm:spPr/>
      <dgm:t>
        <a:bodyPr/>
        <a:lstStyle/>
        <a:p>
          <a:r>
            <a:rPr lang="en-GB" dirty="0" smtClean="0"/>
            <a:t>Differentiate products and accrue more value addition</a:t>
          </a:r>
          <a:endParaRPr lang="en-US" dirty="0"/>
        </a:p>
      </dgm:t>
    </dgm:pt>
    <dgm:pt modelId="{77A068B0-4CB4-4A40-AC29-C38226805439}" type="parTrans" cxnId="{1D6653CD-4C28-4725-BFFC-575DD69E513F}">
      <dgm:prSet/>
      <dgm:spPr/>
      <dgm:t>
        <a:bodyPr/>
        <a:lstStyle/>
        <a:p>
          <a:endParaRPr lang="en-US"/>
        </a:p>
      </dgm:t>
    </dgm:pt>
    <dgm:pt modelId="{70FD4440-B9CC-4FA9-80AC-6DF6AA192EB6}" type="sibTrans" cxnId="{1D6653CD-4C28-4725-BFFC-575DD69E513F}">
      <dgm:prSet/>
      <dgm:spPr/>
      <dgm:t>
        <a:bodyPr/>
        <a:lstStyle/>
        <a:p>
          <a:endParaRPr lang="en-US"/>
        </a:p>
      </dgm:t>
    </dgm:pt>
    <dgm:pt modelId="{6342029A-34B3-4785-A29F-125A41119CC0}">
      <dgm:prSet/>
      <dgm:spPr/>
      <dgm:t>
        <a:bodyPr/>
        <a:lstStyle/>
        <a:p>
          <a:r>
            <a:rPr lang="en-GB" dirty="0" smtClean="0"/>
            <a:t>Facilitate cost-minimizing mixes where scale of component supply a factor</a:t>
          </a:r>
        </a:p>
      </dgm:t>
    </dgm:pt>
    <dgm:pt modelId="{0969D17D-2E83-4536-9793-8FDC6F5F60D9}" type="parTrans" cxnId="{D7521DBB-E431-4680-9DE2-925E4DA7511A}">
      <dgm:prSet/>
      <dgm:spPr/>
      <dgm:t>
        <a:bodyPr/>
        <a:lstStyle/>
        <a:p>
          <a:endParaRPr lang="en-US"/>
        </a:p>
      </dgm:t>
    </dgm:pt>
    <dgm:pt modelId="{055CA48A-2B0B-4229-B983-E40183C5F272}" type="sibTrans" cxnId="{D7521DBB-E431-4680-9DE2-925E4DA7511A}">
      <dgm:prSet/>
      <dgm:spPr/>
      <dgm:t>
        <a:bodyPr/>
        <a:lstStyle/>
        <a:p>
          <a:endParaRPr lang="en-US"/>
        </a:p>
      </dgm:t>
    </dgm:pt>
    <dgm:pt modelId="{58AD93DA-FDEF-4530-8993-C851039D978A}">
      <dgm:prSet/>
      <dgm:spPr/>
      <dgm:t>
        <a:bodyPr/>
        <a:lstStyle/>
        <a:p>
          <a:r>
            <a:rPr lang="en-GB" dirty="0" smtClean="0"/>
            <a:t>Confer tradability on otherwise non-tradable services</a:t>
          </a:r>
          <a:endParaRPr lang="en-US" dirty="0"/>
        </a:p>
      </dgm:t>
    </dgm:pt>
    <dgm:pt modelId="{3552B943-BACF-4A36-9DEC-58FD5FB215A4}" type="parTrans" cxnId="{3882A1F9-2FD1-4A51-ACCB-6E7272BBAE29}">
      <dgm:prSet/>
      <dgm:spPr/>
      <dgm:t>
        <a:bodyPr/>
        <a:lstStyle/>
        <a:p>
          <a:endParaRPr lang="en-US"/>
        </a:p>
      </dgm:t>
    </dgm:pt>
    <dgm:pt modelId="{261174B5-3006-4F0A-9833-DFECE65519DB}" type="sibTrans" cxnId="{3882A1F9-2FD1-4A51-ACCB-6E7272BBAE29}">
      <dgm:prSet/>
      <dgm:spPr/>
      <dgm:t>
        <a:bodyPr/>
        <a:lstStyle/>
        <a:p>
          <a:endParaRPr lang="en-US"/>
        </a:p>
      </dgm:t>
    </dgm:pt>
    <dgm:pt modelId="{BE7DD0A2-EC9C-456A-BC2A-963EEEB583CB}">
      <dgm:prSet/>
      <dgm:spPr>
        <a:solidFill>
          <a:srgbClr val="DD6262"/>
        </a:solidFill>
        <a:ln>
          <a:solidFill>
            <a:srgbClr val="DD6262"/>
          </a:solidFill>
        </a:ln>
      </dgm:spPr>
      <dgm:t>
        <a:bodyPr/>
        <a:lstStyle/>
        <a:p>
          <a:r>
            <a:rPr lang="en-GB" smtClean="0"/>
            <a:t>Innovation and bundling may well go together</a:t>
          </a:r>
          <a:endParaRPr lang="en-US"/>
        </a:p>
      </dgm:t>
    </dgm:pt>
    <dgm:pt modelId="{44AEBB0D-F5FF-4C2A-AA55-BF9E3CCC6432}" type="parTrans" cxnId="{A35FDA99-BAAA-473E-8D24-8CD27F2373DA}">
      <dgm:prSet/>
      <dgm:spPr/>
      <dgm:t>
        <a:bodyPr/>
        <a:lstStyle/>
        <a:p>
          <a:endParaRPr lang="en-US"/>
        </a:p>
      </dgm:t>
    </dgm:pt>
    <dgm:pt modelId="{F6684B03-D083-4C9C-A703-BB3A61143300}" type="sibTrans" cxnId="{A35FDA99-BAAA-473E-8D24-8CD27F2373DA}">
      <dgm:prSet/>
      <dgm:spPr/>
      <dgm:t>
        <a:bodyPr/>
        <a:lstStyle/>
        <a:p>
          <a:endParaRPr lang="en-US"/>
        </a:p>
      </dgm:t>
    </dgm:pt>
    <dgm:pt modelId="{1595822D-17DA-43A6-A57B-C77024030220}" type="pres">
      <dgm:prSet presAssocID="{4426998C-FA4E-4A69-B366-9793C3269A2C}" presName="linear" presStyleCnt="0">
        <dgm:presLayoutVars>
          <dgm:animLvl val="lvl"/>
          <dgm:resizeHandles val="exact"/>
        </dgm:presLayoutVars>
      </dgm:prSet>
      <dgm:spPr/>
      <dgm:t>
        <a:bodyPr/>
        <a:lstStyle/>
        <a:p>
          <a:endParaRPr lang="en-US"/>
        </a:p>
      </dgm:t>
    </dgm:pt>
    <dgm:pt modelId="{2FF6EFD0-D58B-4223-999C-49634DA44FC2}" type="pres">
      <dgm:prSet presAssocID="{1BF1B898-6281-44A6-9F2F-D394309AB9A7}" presName="parentText" presStyleLbl="node1" presStyleIdx="0" presStyleCnt="4" custLinFactNeighborX="121" custLinFactNeighborY="-5326">
        <dgm:presLayoutVars>
          <dgm:chMax val="0"/>
          <dgm:bulletEnabled val="1"/>
        </dgm:presLayoutVars>
      </dgm:prSet>
      <dgm:spPr/>
      <dgm:t>
        <a:bodyPr/>
        <a:lstStyle/>
        <a:p>
          <a:endParaRPr lang="en-US"/>
        </a:p>
      </dgm:t>
    </dgm:pt>
    <dgm:pt modelId="{85FF550A-92B6-41F1-B23C-6C70BE7A778E}" type="pres">
      <dgm:prSet presAssocID="{1BF1B898-6281-44A6-9F2F-D394309AB9A7}" presName="childText" presStyleLbl="revTx" presStyleIdx="0" presStyleCnt="3">
        <dgm:presLayoutVars>
          <dgm:bulletEnabled val="1"/>
        </dgm:presLayoutVars>
      </dgm:prSet>
      <dgm:spPr/>
      <dgm:t>
        <a:bodyPr/>
        <a:lstStyle/>
        <a:p>
          <a:endParaRPr lang="en-US"/>
        </a:p>
      </dgm:t>
    </dgm:pt>
    <dgm:pt modelId="{B4B9FD53-624F-4F86-8064-E91551AD216A}" type="pres">
      <dgm:prSet presAssocID="{6D73F2C4-E41E-4695-A348-5C50A90DE8EE}" presName="parentText" presStyleLbl="node1" presStyleIdx="1" presStyleCnt="4">
        <dgm:presLayoutVars>
          <dgm:chMax val="0"/>
          <dgm:bulletEnabled val="1"/>
        </dgm:presLayoutVars>
      </dgm:prSet>
      <dgm:spPr/>
      <dgm:t>
        <a:bodyPr/>
        <a:lstStyle/>
        <a:p>
          <a:endParaRPr lang="en-US"/>
        </a:p>
      </dgm:t>
    </dgm:pt>
    <dgm:pt modelId="{5E11209E-6703-4D80-B276-89FAD323D300}" type="pres">
      <dgm:prSet presAssocID="{6D73F2C4-E41E-4695-A348-5C50A90DE8EE}" presName="childText" presStyleLbl="revTx" presStyleIdx="1" presStyleCnt="3">
        <dgm:presLayoutVars>
          <dgm:bulletEnabled val="1"/>
        </dgm:presLayoutVars>
      </dgm:prSet>
      <dgm:spPr/>
      <dgm:t>
        <a:bodyPr/>
        <a:lstStyle/>
        <a:p>
          <a:endParaRPr lang="en-US"/>
        </a:p>
      </dgm:t>
    </dgm:pt>
    <dgm:pt modelId="{349C2F50-032A-4AA3-B100-EBC684C50710}" type="pres">
      <dgm:prSet presAssocID="{73DFD87B-D738-480D-B64B-C071060A8894}" presName="parentText" presStyleLbl="node1" presStyleIdx="2" presStyleCnt="4">
        <dgm:presLayoutVars>
          <dgm:chMax val="0"/>
          <dgm:bulletEnabled val="1"/>
        </dgm:presLayoutVars>
      </dgm:prSet>
      <dgm:spPr/>
      <dgm:t>
        <a:bodyPr/>
        <a:lstStyle/>
        <a:p>
          <a:endParaRPr lang="en-US"/>
        </a:p>
      </dgm:t>
    </dgm:pt>
    <dgm:pt modelId="{A6E1E354-1325-479C-A13E-0FCBACCC3C78}" type="pres">
      <dgm:prSet presAssocID="{73DFD87B-D738-480D-B64B-C071060A8894}" presName="childText" presStyleLbl="revTx" presStyleIdx="2" presStyleCnt="3">
        <dgm:presLayoutVars>
          <dgm:bulletEnabled val="1"/>
        </dgm:presLayoutVars>
      </dgm:prSet>
      <dgm:spPr/>
      <dgm:t>
        <a:bodyPr/>
        <a:lstStyle/>
        <a:p>
          <a:endParaRPr lang="en-US"/>
        </a:p>
      </dgm:t>
    </dgm:pt>
    <dgm:pt modelId="{718FB29D-CA9E-4CC4-A770-EFE1FB0CB83D}" type="pres">
      <dgm:prSet presAssocID="{BE7DD0A2-EC9C-456A-BC2A-963EEEB583CB}" presName="parentText" presStyleLbl="node1" presStyleIdx="3" presStyleCnt="4">
        <dgm:presLayoutVars>
          <dgm:chMax val="0"/>
          <dgm:bulletEnabled val="1"/>
        </dgm:presLayoutVars>
      </dgm:prSet>
      <dgm:spPr/>
      <dgm:t>
        <a:bodyPr/>
        <a:lstStyle/>
        <a:p>
          <a:endParaRPr lang="en-US"/>
        </a:p>
      </dgm:t>
    </dgm:pt>
  </dgm:ptLst>
  <dgm:cxnLst>
    <dgm:cxn modelId="{F1D365A8-893D-4950-A743-E82D29C47C68}" type="presOf" srcId="{58AD93DA-FDEF-4530-8993-C851039D978A}" destId="{A6E1E354-1325-479C-A13E-0FCBACCC3C78}" srcOrd="0" destOrd="2" presId="urn:microsoft.com/office/officeart/2005/8/layout/vList2"/>
    <dgm:cxn modelId="{1D6653CD-4C28-4725-BFFC-575DD69E513F}" srcId="{73DFD87B-D738-480D-B64B-C071060A8894}" destId="{0C10B421-304C-4E2F-82A7-054386B3D5DC}" srcOrd="0" destOrd="0" parTransId="{77A068B0-4CB4-4A40-AC29-C38226805439}" sibTransId="{70FD4440-B9CC-4FA9-80AC-6DF6AA192EB6}"/>
    <dgm:cxn modelId="{863B8E03-5F18-41F3-87A1-5BA3EE57F062}" type="presOf" srcId="{0C10B421-304C-4E2F-82A7-054386B3D5DC}" destId="{A6E1E354-1325-479C-A13E-0FCBACCC3C78}" srcOrd="0" destOrd="0" presId="urn:microsoft.com/office/officeart/2005/8/layout/vList2"/>
    <dgm:cxn modelId="{EA00CD5D-B9EC-4C34-9ABF-A6B98606AB98}" type="presOf" srcId="{6D73F2C4-E41E-4695-A348-5C50A90DE8EE}" destId="{B4B9FD53-624F-4F86-8064-E91551AD216A}" srcOrd="0" destOrd="0" presId="urn:microsoft.com/office/officeart/2005/8/layout/vList2"/>
    <dgm:cxn modelId="{85E23207-0A90-4F46-8403-09368A7AC046}" type="presOf" srcId="{8382F1DE-FB1C-429C-BC3B-7D6A95073E55}" destId="{85FF550A-92B6-41F1-B23C-6C70BE7A778E}" srcOrd="0" destOrd="0" presId="urn:microsoft.com/office/officeart/2005/8/layout/vList2"/>
    <dgm:cxn modelId="{5B96DD94-93CD-422D-A1F1-2DB096174411}" srcId="{1BF1B898-6281-44A6-9F2F-D394309AB9A7}" destId="{8382F1DE-FB1C-429C-BC3B-7D6A95073E55}" srcOrd="0" destOrd="0" parTransId="{1EFCE27D-C35D-4C8B-A37E-2C40B3E5A628}" sibTransId="{7C6FB1EA-A6D3-4FEB-B7F1-EC3D47110518}"/>
    <dgm:cxn modelId="{63E2240D-5679-4E27-AAB8-1CA4F3551102}" type="presOf" srcId="{1BF1B898-6281-44A6-9F2F-D394309AB9A7}" destId="{2FF6EFD0-D58B-4223-999C-49634DA44FC2}" srcOrd="0" destOrd="0" presId="urn:microsoft.com/office/officeart/2005/8/layout/vList2"/>
    <dgm:cxn modelId="{C57BA256-101F-4BE4-B770-9E0569B7D161}" srcId="{6D73F2C4-E41E-4695-A348-5C50A90DE8EE}" destId="{E1D1350A-9ECB-4F75-81E9-23108EA8C9A1}" srcOrd="0" destOrd="0" parTransId="{E61029AF-5774-4AC7-8235-A029C9D1999B}" sibTransId="{13A9F89A-F9B8-44B6-929A-A02E5077318B}"/>
    <dgm:cxn modelId="{15D5B170-1149-4EAA-9443-9A84C3229DCC}" srcId="{4426998C-FA4E-4A69-B366-9793C3269A2C}" destId="{6D73F2C4-E41E-4695-A348-5C50A90DE8EE}" srcOrd="1" destOrd="0" parTransId="{A906D28B-02C7-459E-8025-177DF09D2A74}" sibTransId="{086C9CD4-0496-4403-AA7F-B1E0EBDCC75F}"/>
    <dgm:cxn modelId="{6B4E6547-B876-4037-BAF1-0936099FE95D}" type="presOf" srcId="{BE7DD0A2-EC9C-456A-BC2A-963EEEB583CB}" destId="{718FB29D-CA9E-4CC4-A770-EFE1FB0CB83D}" srcOrd="0" destOrd="0" presId="urn:microsoft.com/office/officeart/2005/8/layout/vList2"/>
    <dgm:cxn modelId="{79FDAA5E-7936-492F-9082-2120380E16D2}" srcId="{4426998C-FA4E-4A69-B366-9793C3269A2C}" destId="{73DFD87B-D738-480D-B64B-C071060A8894}" srcOrd="2" destOrd="0" parTransId="{D7EA3A85-F063-4EFB-AA6C-15B317804391}" sibTransId="{41AB2D77-9701-4EBD-93AB-703F2728F254}"/>
    <dgm:cxn modelId="{1BA27247-5DE3-410E-9920-7FC4A46E9880}" srcId="{4426998C-FA4E-4A69-B366-9793C3269A2C}" destId="{1BF1B898-6281-44A6-9F2F-D394309AB9A7}" srcOrd="0" destOrd="0" parTransId="{58783124-64FE-4369-A02F-6FCC608E7944}" sibTransId="{63A1A71D-68C0-4804-ACED-1473DBCE1B39}"/>
    <dgm:cxn modelId="{B161DFA0-0263-42B7-992C-5A371FB2B782}" type="presOf" srcId="{6342029A-34B3-4785-A29F-125A41119CC0}" destId="{A6E1E354-1325-479C-A13E-0FCBACCC3C78}" srcOrd="0" destOrd="1" presId="urn:microsoft.com/office/officeart/2005/8/layout/vList2"/>
    <dgm:cxn modelId="{2C1ED144-2A5E-4F5E-962F-94D21C7CAF4A}" type="presOf" srcId="{4426998C-FA4E-4A69-B366-9793C3269A2C}" destId="{1595822D-17DA-43A6-A57B-C77024030220}" srcOrd="0" destOrd="0" presId="urn:microsoft.com/office/officeart/2005/8/layout/vList2"/>
    <dgm:cxn modelId="{C9BE8BCA-73F3-41A6-8693-5A5A183E8A80}" type="presOf" srcId="{E1D1350A-9ECB-4F75-81E9-23108EA8C9A1}" destId="{5E11209E-6703-4D80-B276-89FAD323D300}" srcOrd="0" destOrd="0" presId="urn:microsoft.com/office/officeart/2005/8/layout/vList2"/>
    <dgm:cxn modelId="{D7521DBB-E431-4680-9DE2-925E4DA7511A}" srcId="{73DFD87B-D738-480D-B64B-C071060A8894}" destId="{6342029A-34B3-4785-A29F-125A41119CC0}" srcOrd="1" destOrd="0" parTransId="{0969D17D-2E83-4536-9793-8FDC6F5F60D9}" sibTransId="{055CA48A-2B0B-4229-B983-E40183C5F272}"/>
    <dgm:cxn modelId="{A35FDA99-BAAA-473E-8D24-8CD27F2373DA}" srcId="{4426998C-FA4E-4A69-B366-9793C3269A2C}" destId="{BE7DD0A2-EC9C-456A-BC2A-963EEEB583CB}" srcOrd="3" destOrd="0" parTransId="{44AEBB0D-F5FF-4C2A-AA55-BF9E3CCC6432}" sibTransId="{F6684B03-D083-4C9C-A703-BB3A61143300}"/>
    <dgm:cxn modelId="{FCD1186B-76C5-4E30-BAAC-06ECAFD728AA}" type="presOf" srcId="{73DFD87B-D738-480D-B64B-C071060A8894}" destId="{349C2F50-032A-4AA3-B100-EBC684C50710}" srcOrd="0" destOrd="0" presId="urn:microsoft.com/office/officeart/2005/8/layout/vList2"/>
    <dgm:cxn modelId="{3882A1F9-2FD1-4A51-ACCB-6E7272BBAE29}" srcId="{73DFD87B-D738-480D-B64B-C071060A8894}" destId="{58AD93DA-FDEF-4530-8993-C851039D978A}" srcOrd="2" destOrd="0" parTransId="{3552B943-BACF-4A36-9DEC-58FD5FB215A4}" sibTransId="{261174B5-3006-4F0A-9833-DFECE65519DB}"/>
    <dgm:cxn modelId="{46EAFD86-C8EE-4837-A2E8-D1677FC218D9}" type="presParOf" srcId="{1595822D-17DA-43A6-A57B-C77024030220}" destId="{2FF6EFD0-D58B-4223-999C-49634DA44FC2}" srcOrd="0" destOrd="0" presId="urn:microsoft.com/office/officeart/2005/8/layout/vList2"/>
    <dgm:cxn modelId="{F0533898-030C-4BAC-B717-FB19974EE444}" type="presParOf" srcId="{1595822D-17DA-43A6-A57B-C77024030220}" destId="{85FF550A-92B6-41F1-B23C-6C70BE7A778E}" srcOrd="1" destOrd="0" presId="urn:microsoft.com/office/officeart/2005/8/layout/vList2"/>
    <dgm:cxn modelId="{CDE86EAC-EC46-4C2F-A916-DD23E3C20231}" type="presParOf" srcId="{1595822D-17DA-43A6-A57B-C77024030220}" destId="{B4B9FD53-624F-4F86-8064-E91551AD216A}" srcOrd="2" destOrd="0" presId="urn:microsoft.com/office/officeart/2005/8/layout/vList2"/>
    <dgm:cxn modelId="{34B53B4A-2DDE-4FA1-A969-703402AFF801}" type="presParOf" srcId="{1595822D-17DA-43A6-A57B-C77024030220}" destId="{5E11209E-6703-4D80-B276-89FAD323D300}" srcOrd="3" destOrd="0" presId="urn:microsoft.com/office/officeart/2005/8/layout/vList2"/>
    <dgm:cxn modelId="{17226A0A-2D52-4A8C-BAE6-76CAAB11A2A7}" type="presParOf" srcId="{1595822D-17DA-43A6-A57B-C77024030220}" destId="{349C2F50-032A-4AA3-B100-EBC684C50710}" srcOrd="4" destOrd="0" presId="urn:microsoft.com/office/officeart/2005/8/layout/vList2"/>
    <dgm:cxn modelId="{6ED57358-483F-4523-8209-ED35639B771A}" type="presParOf" srcId="{1595822D-17DA-43A6-A57B-C77024030220}" destId="{A6E1E354-1325-479C-A13E-0FCBACCC3C78}" srcOrd="5" destOrd="0" presId="urn:microsoft.com/office/officeart/2005/8/layout/vList2"/>
    <dgm:cxn modelId="{2742C992-095B-4188-BBAE-B3882E23DD26}" type="presParOf" srcId="{1595822D-17DA-43A6-A57B-C77024030220}" destId="{718FB29D-CA9E-4CC4-A770-EFE1FB0CB83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26998C-FA4E-4A69-B366-9793C3269A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F1B898-6281-44A6-9F2F-D394309AB9A7}">
      <dgm:prSet phldrT="[Text]" custT="1"/>
      <dgm:spPr>
        <a:solidFill>
          <a:srgbClr val="DD6262"/>
        </a:solidFill>
        <a:ln>
          <a:solidFill>
            <a:srgbClr val="DD6262"/>
          </a:solidFill>
        </a:ln>
      </dgm:spPr>
      <dgm:t>
        <a:bodyPr/>
        <a:lstStyle/>
        <a:p>
          <a:r>
            <a:rPr lang="en-GB" sz="2400" dirty="0" smtClean="0"/>
            <a:t>How frequent is outsourcing on GVCs?</a:t>
          </a:r>
          <a:endParaRPr lang="en-US" sz="2400" dirty="0"/>
        </a:p>
      </dgm:t>
    </dgm:pt>
    <dgm:pt modelId="{58783124-64FE-4369-A02F-6FCC608E7944}" type="parTrans" cxnId="{1BA27247-5DE3-410E-9920-7FC4A46E9880}">
      <dgm:prSet/>
      <dgm:spPr/>
      <dgm:t>
        <a:bodyPr/>
        <a:lstStyle/>
        <a:p>
          <a:endParaRPr lang="en-US"/>
        </a:p>
      </dgm:t>
    </dgm:pt>
    <dgm:pt modelId="{63A1A71D-68C0-4804-ACED-1473DBCE1B39}" type="sibTrans" cxnId="{1BA27247-5DE3-410E-9920-7FC4A46E9880}">
      <dgm:prSet/>
      <dgm:spPr/>
      <dgm:t>
        <a:bodyPr/>
        <a:lstStyle/>
        <a:p>
          <a:endParaRPr lang="en-US"/>
        </a:p>
      </dgm:t>
    </dgm:pt>
    <dgm:pt modelId="{6D73F2C4-E41E-4695-A348-5C50A90DE8EE}">
      <dgm:prSet phldrT="[Text]" custT="1"/>
      <dgm:spPr>
        <a:solidFill>
          <a:srgbClr val="DD6262"/>
        </a:solidFill>
        <a:ln>
          <a:solidFill>
            <a:srgbClr val="DD6262"/>
          </a:solidFill>
        </a:ln>
      </dgm:spPr>
      <dgm:t>
        <a:bodyPr/>
        <a:lstStyle/>
        <a:p>
          <a:r>
            <a:rPr lang="en-GB" sz="2400" dirty="0" smtClean="0"/>
            <a:t>Some reasons for outsourcing</a:t>
          </a:r>
          <a:endParaRPr lang="en-US" sz="2400" dirty="0"/>
        </a:p>
      </dgm:t>
    </dgm:pt>
    <dgm:pt modelId="{A906D28B-02C7-459E-8025-177DF09D2A74}" type="parTrans" cxnId="{15D5B170-1149-4EAA-9443-9A84C3229DCC}">
      <dgm:prSet/>
      <dgm:spPr/>
      <dgm:t>
        <a:bodyPr/>
        <a:lstStyle/>
        <a:p>
          <a:endParaRPr lang="en-US"/>
        </a:p>
      </dgm:t>
    </dgm:pt>
    <dgm:pt modelId="{086C9CD4-0496-4403-AA7F-B1E0EBDCC75F}" type="sibTrans" cxnId="{15D5B170-1149-4EAA-9443-9A84C3229DCC}">
      <dgm:prSet/>
      <dgm:spPr/>
      <dgm:t>
        <a:bodyPr/>
        <a:lstStyle/>
        <a:p>
          <a:endParaRPr lang="en-US"/>
        </a:p>
      </dgm:t>
    </dgm:pt>
    <dgm:pt modelId="{E1D1350A-9ECB-4F75-81E9-23108EA8C9A1}">
      <dgm:prSet phldrT="[Text]" custT="1"/>
      <dgm:spPr/>
      <dgm:t>
        <a:bodyPr/>
        <a:lstStyle/>
        <a:p>
          <a:r>
            <a:rPr lang="en-GB" sz="1800" dirty="0" smtClean="0"/>
            <a:t>Standard cost (competitiveness) considerations</a:t>
          </a:r>
          <a:endParaRPr lang="en-US" sz="1800" dirty="0"/>
        </a:p>
      </dgm:t>
    </dgm:pt>
    <dgm:pt modelId="{E61029AF-5774-4AC7-8235-A029C9D1999B}" type="parTrans" cxnId="{C57BA256-101F-4BE4-B770-9E0569B7D161}">
      <dgm:prSet/>
      <dgm:spPr/>
      <dgm:t>
        <a:bodyPr/>
        <a:lstStyle/>
        <a:p>
          <a:endParaRPr lang="en-US"/>
        </a:p>
      </dgm:t>
    </dgm:pt>
    <dgm:pt modelId="{13A9F89A-F9B8-44B6-929A-A02E5077318B}" type="sibTrans" cxnId="{C57BA256-101F-4BE4-B770-9E0569B7D161}">
      <dgm:prSet/>
      <dgm:spPr/>
      <dgm:t>
        <a:bodyPr/>
        <a:lstStyle/>
        <a:p>
          <a:endParaRPr lang="en-US"/>
        </a:p>
      </dgm:t>
    </dgm:pt>
    <dgm:pt modelId="{73DFD87B-D738-480D-B64B-C071060A8894}">
      <dgm:prSet phldrT="[Text]" custT="1"/>
      <dgm:spPr>
        <a:solidFill>
          <a:srgbClr val="DD6262"/>
        </a:solidFill>
        <a:ln>
          <a:solidFill>
            <a:srgbClr val="DD6262"/>
          </a:solidFill>
        </a:ln>
      </dgm:spPr>
      <dgm:t>
        <a:bodyPr/>
        <a:lstStyle/>
        <a:p>
          <a:r>
            <a:rPr lang="en-GB" sz="2400" dirty="0" smtClean="0"/>
            <a:t>Some reasons for not outsourcing (not always cost-driven)</a:t>
          </a:r>
          <a:endParaRPr lang="en-US" sz="2400" dirty="0"/>
        </a:p>
      </dgm:t>
    </dgm:pt>
    <dgm:pt modelId="{D7EA3A85-F063-4EFB-AA6C-15B317804391}" type="parTrans" cxnId="{79FDAA5E-7936-492F-9082-2120380E16D2}">
      <dgm:prSet/>
      <dgm:spPr/>
      <dgm:t>
        <a:bodyPr/>
        <a:lstStyle/>
        <a:p>
          <a:endParaRPr lang="en-US"/>
        </a:p>
      </dgm:t>
    </dgm:pt>
    <dgm:pt modelId="{41AB2D77-9701-4EBD-93AB-703F2728F254}" type="sibTrans" cxnId="{79FDAA5E-7936-492F-9082-2120380E16D2}">
      <dgm:prSet/>
      <dgm:spPr/>
      <dgm:t>
        <a:bodyPr/>
        <a:lstStyle/>
        <a:p>
          <a:endParaRPr lang="en-US"/>
        </a:p>
      </dgm:t>
    </dgm:pt>
    <dgm:pt modelId="{0C10B421-304C-4E2F-82A7-054386B3D5DC}">
      <dgm:prSet phldrT="[Text]" custT="1"/>
      <dgm:spPr/>
      <dgm:t>
        <a:bodyPr/>
        <a:lstStyle/>
        <a:p>
          <a:r>
            <a:rPr lang="en-GB" sz="1800" dirty="0" smtClean="0"/>
            <a:t>Protection of proprietary information, pivotal pieces of the GVC</a:t>
          </a:r>
          <a:endParaRPr lang="en-US" sz="1800" dirty="0"/>
        </a:p>
      </dgm:t>
    </dgm:pt>
    <dgm:pt modelId="{77A068B0-4CB4-4A40-AC29-C38226805439}" type="parTrans" cxnId="{1D6653CD-4C28-4725-BFFC-575DD69E513F}">
      <dgm:prSet/>
      <dgm:spPr/>
      <dgm:t>
        <a:bodyPr/>
        <a:lstStyle/>
        <a:p>
          <a:endParaRPr lang="en-US"/>
        </a:p>
      </dgm:t>
    </dgm:pt>
    <dgm:pt modelId="{70FD4440-B9CC-4FA9-80AC-6DF6AA192EB6}" type="sibTrans" cxnId="{1D6653CD-4C28-4725-BFFC-575DD69E513F}">
      <dgm:prSet/>
      <dgm:spPr/>
      <dgm:t>
        <a:bodyPr/>
        <a:lstStyle/>
        <a:p>
          <a:endParaRPr lang="en-US"/>
        </a:p>
      </dgm:t>
    </dgm:pt>
    <dgm:pt modelId="{BE7DD0A2-EC9C-456A-BC2A-963EEEB583CB}">
      <dgm:prSet custT="1"/>
      <dgm:spPr>
        <a:solidFill>
          <a:srgbClr val="DD6262"/>
        </a:solidFill>
        <a:ln>
          <a:solidFill>
            <a:srgbClr val="DD6262"/>
          </a:solidFill>
        </a:ln>
      </dgm:spPr>
      <dgm:t>
        <a:bodyPr/>
        <a:lstStyle/>
        <a:p>
          <a:r>
            <a:rPr lang="en-GB" sz="2400" dirty="0" smtClean="0"/>
            <a:t>Not just a matter of cost minimisation—cost and efficiency not always the same thing</a:t>
          </a:r>
          <a:endParaRPr lang="en-US" sz="2400" dirty="0"/>
        </a:p>
      </dgm:t>
    </dgm:pt>
    <dgm:pt modelId="{44AEBB0D-F5FF-4C2A-AA55-BF9E3CCC6432}" type="parTrans" cxnId="{A35FDA99-BAAA-473E-8D24-8CD27F2373DA}">
      <dgm:prSet/>
      <dgm:spPr/>
      <dgm:t>
        <a:bodyPr/>
        <a:lstStyle/>
        <a:p>
          <a:endParaRPr lang="en-US"/>
        </a:p>
      </dgm:t>
    </dgm:pt>
    <dgm:pt modelId="{F6684B03-D083-4C9C-A703-BB3A61143300}" type="sibTrans" cxnId="{A35FDA99-BAAA-473E-8D24-8CD27F2373DA}">
      <dgm:prSet/>
      <dgm:spPr/>
      <dgm:t>
        <a:bodyPr/>
        <a:lstStyle/>
        <a:p>
          <a:endParaRPr lang="en-US"/>
        </a:p>
      </dgm:t>
    </dgm:pt>
    <dgm:pt modelId="{EC6F21E6-931B-463F-921A-A64AE426E9E3}">
      <dgm:prSet custT="1"/>
      <dgm:spPr/>
      <dgm:t>
        <a:bodyPr/>
        <a:lstStyle/>
        <a:p>
          <a:r>
            <a:rPr lang="en-GB" sz="1800" dirty="0" smtClean="0"/>
            <a:t>External scale advantages – various forms of networks, networking associated with skill sets (</a:t>
          </a:r>
          <a:r>
            <a:rPr lang="en-GB" sz="1800" dirty="0" err="1" smtClean="0"/>
            <a:t>e,g</a:t>
          </a:r>
          <a:r>
            <a:rPr lang="en-GB" sz="1800" dirty="0" smtClean="0"/>
            <a:t>, security services, recruitment, customs agents)</a:t>
          </a:r>
        </a:p>
      </dgm:t>
    </dgm:pt>
    <dgm:pt modelId="{11F1B341-ED5D-410D-BEE0-B3CD24A3016D}" type="parTrans" cxnId="{CC1222C9-092C-48E4-B61A-CABBE32A2B1D}">
      <dgm:prSet/>
      <dgm:spPr/>
      <dgm:t>
        <a:bodyPr/>
        <a:lstStyle/>
        <a:p>
          <a:endParaRPr lang="en-US"/>
        </a:p>
      </dgm:t>
    </dgm:pt>
    <dgm:pt modelId="{228F03B8-E9EC-47DF-9C89-6282D9CE8439}" type="sibTrans" cxnId="{CC1222C9-092C-48E4-B61A-CABBE32A2B1D}">
      <dgm:prSet/>
      <dgm:spPr/>
      <dgm:t>
        <a:bodyPr/>
        <a:lstStyle/>
        <a:p>
          <a:endParaRPr lang="en-US"/>
        </a:p>
      </dgm:t>
    </dgm:pt>
    <dgm:pt modelId="{038CE70B-9A07-4ECB-A278-62A5B866AAF8}">
      <dgm:prSet custT="1"/>
      <dgm:spPr/>
      <dgm:t>
        <a:bodyPr/>
        <a:lstStyle/>
        <a:p>
          <a:r>
            <a:rPr lang="en-GB" sz="1800" dirty="0" smtClean="0"/>
            <a:t>Some internal economy of scale considerations (e.g. fixed costs, </a:t>
          </a:r>
          <a:r>
            <a:rPr lang="en-GB" sz="2000" dirty="0" smtClean="0"/>
            <a:t>market size, and desire to maintain market share or product variety)  </a:t>
          </a:r>
        </a:p>
      </dgm:t>
    </dgm:pt>
    <dgm:pt modelId="{E3BA8068-FD30-4BEE-BC97-FD9D1DB23E5F}" type="parTrans" cxnId="{C701E615-FD82-4FF6-AC93-BCC9F9E08E7F}">
      <dgm:prSet/>
      <dgm:spPr/>
      <dgm:t>
        <a:bodyPr/>
        <a:lstStyle/>
        <a:p>
          <a:endParaRPr lang="en-US"/>
        </a:p>
      </dgm:t>
    </dgm:pt>
    <dgm:pt modelId="{334DBBBD-8EFE-48A0-A68C-4C44D17281BA}" type="sibTrans" cxnId="{C701E615-FD82-4FF6-AC93-BCC9F9E08E7F}">
      <dgm:prSet/>
      <dgm:spPr/>
      <dgm:t>
        <a:bodyPr/>
        <a:lstStyle/>
        <a:p>
          <a:endParaRPr lang="en-US"/>
        </a:p>
      </dgm:t>
    </dgm:pt>
    <dgm:pt modelId="{7DCEE348-C09F-463B-B7D0-EA0D038E8332}">
      <dgm:prSet phldrT="[Text]" custT="1"/>
      <dgm:spPr/>
      <dgm:t>
        <a:bodyPr/>
        <a:lstStyle/>
        <a:p>
          <a:r>
            <a:rPr lang="en-GB" sz="1800" dirty="0" smtClean="0"/>
            <a:t>Other risk management factors</a:t>
          </a:r>
          <a:endParaRPr lang="en-US" sz="1800" dirty="0"/>
        </a:p>
      </dgm:t>
    </dgm:pt>
    <dgm:pt modelId="{84AD8C0C-D125-4CA9-912D-2B9A3FE9F739}" type="parTrans" cxnId="{3AAE5EEC-8B79-4864-8B6D-FB15F93FA4A7}">
      <dgm:prSet/>
      <dgm:spPr/>
      <dgm:t>
        <a:bodyPr/>
        <a:lstStyle/>
        <a:p>
          <a:endParaRPr lang="en-US"/>
        </a:p>
      </dgm:t>
    </dgm:pt>
    <dgm:pt modelId="{31AD622E-4B6F-42BD-B76D-2F1307AEB71D}" type="sibTrans" cxnId="{3AAE5EEC-8B79-4864-8B6D-FB15F93FA4A7}">
      <dgm:prSet/>
      <dgm:spPr/>
      <dgm:t>
        <a:bodyPr/>
        <a:lstStyle/>
        <a:p>
          <a:endParaRPr lang="en-US"/>
        </a:p>
      </dgm:t>
    </dgm:pt>
    <dgm:pt modelId="{1595822D-17DA-43A6-A57B-C77024030220}" type="pres">
      <dgm:prSet presAssocID="{4426998C-FA4E-4A69-B366-9793C3269A2C}" presName="linear" presStyleCnt="0">
        <dgm:presLayoutVars>
          <dgm:animLvl val="lvl"/>
          <dgm:resizeHandles val="exact"/>
        </dgm:presLayoutVars>
      </dgm:prSet>
      <dgm:spPr/>
      <dgm:t>
        <a:bodyPr/>
        <a:lstStyle/>
        <a:p>
          <a:endParaRPr lang="en-US"/>
        </a:p>
      </dgm:t>
    </dgm:pt>
    <dgm:pt modelId="{2FF6EFD0-D58B-4223-999C-49634DA44FC2}" type="pres">
      <dgm:prSet presAssocID="{1BF1B898-6281-44A6-9F2F-D394309AB9A7}" presName="parentText" presStyleLbl="node1" presStyleIdx="0" presStyleCnt="4" custScaleY="50029" custLinFactNeighborX="121" custLinFactNeighborY="-5326">
        <dgm:presLayoutVars>
          <dgm:chMax val="0"/>
          <dgm:bulletEnabled val="1"/>
        </dgm:presLayoutVars>
      </dgm:prSet>
      <dgm:spPr/>
      <dgm:t>
        <a:bodyPr/>
        <a:lstStyle/>
        <a:p>
          <a:endParaRPr lang="en-US"/>
        </a:p>
      </dgm:t>
    </dgm:pt>
    <dgm:pt modelId="{08AF7A14-C724-4E94-84E0-DBC47FF8C218}" type="pres">
      <dgm:prSet presAssocID="{63A1A71D-68C0-4804-ACED-1473DBCE1B39}" presName="spacer" presStyleCnt="0"/>
      <dgm:spPr/>
    </dgm:pt>
    <dgm:pt modelId="{B4B9FD53-624F-4F86-8064-E91551AD216A}" type="pres">
      <dgm:prSet presAssocID="{6D73F2C4-E41E-4695-A348-5C50A90DE8EE}" presName="parentText" presStyleLbl="node1" presStyleIdx="1" presStyleCnt="4" custScaleY="50385">
        <dgm:presLayoutVars>
          <dgm:chMax val="0"/>
          <dgm:bulletEnabled val="1"/>
        </dgm:presLayoutVars>
      </dgm:prSet>
      <dgm:spPr/>
      <dgm:t>
        <a:bodyPr/>
        <a:lstStyle/>
        <a:p>
          <a:endParaRPr lang="en-US"/>
        </a:p>
      </dgm:t>
    </dgm:pt>
    <dgm:pt modelId="{5E11209E-6703-4D80-B276-89FAD323D300}" type="pres">
      <dgm:prSet presAssocID="{6D73F2C4-E41E-4695-A348-5C50A90DE8EE}" presName="childText" presStyleLbl="revTx" presStyleIdx="0" presStyleCnt="2">
        <dgm:presLayoutVars>
          <dgm:bulletEnabled val="1"/>
        </dgm:presLayoutVars>
      </dgm:prSet>
      <dgm:spPr/>
      <dgm:t>
        <a:bodyPr/>
        <a:lstStyle/>
        <a:p>
          <a:endParaRPr lang="en-US"/>
        </a:p>
      </dgm:t>
    </dgm:pt>
    <dgm:pt modelId="{349C2F50-032A-4AA3-B100-EBC684C50710}" type="pres">
      <dgm:prSet presAssocID="{73DFD87B-D738-480D-B64B-C071060A8894}" presName="parentText" presStyleLbl="node1" presStyleIdx="2" presStyleCnt="4" custScaleY="50129">
        <dgm:presLayoutVars>
          <dgm:chMax val="0"/>
          <dgm:bulletEnabled val="1"/>
        </dgm:presLayoutVars>
      </dgm:prSet>
      <dgm:spPr/>
      <dgm:t>
        <a:bodyPr/>
        <a:lstStyle/>
        <a:p>
          <a:endParaRPr lang="en-US"/>
        </a:p>
      </dgm:t>
    </dgm:pt>
    <dgm:pt modelId="{A6E1E354-1325-479C-A13E-0FCBACCC3C78}" type="pres">
      <dgm:prSet presAssocID="{73DFD87B-D738-480D-B64B-C071060A8894}" presName="childText" presStyleLbl="revTx" presStyleIdx="1" presStyleCnt="2">
        <dgm:presLayoutVars>
          <dgm:bulletEnabled val="1"/>
        </dgm:presLayoutVars>
      </dgm:prSet>
      <dgm:spPr/>
      <dgm:t>
        <a:bodyPr/>
        <a:lstStyle/>
        <a:p>
          <a:endParaRPr lang="en-US"/>
        </a:p>
      </dgm:t>
    </dgm:pt>
    <dgm:pt modelId="{718FB29D-CA9E-4CC4-A770-EFE1FB0CB83D}" type="pres">
      <dgm:prSet presAssocID="{BE7DD0A2-EC9C-456A-BC2A-963EEEB583CB}" presName="parentText" presStyleLbl="node1" presStyleIdx="3" presStyleCnt="4">
        <dgm:presLayoutVars>
          <dgm:chMax val="0"/>
          <dgm:bulletEnabled val="1"/>
        </dgm:presLayoutVars>
      </dgm:prSet>
      <dgm:spPr/>
      <dgm:t>
        <a:bodyPr/>
        <a:lstStyle/>
        <a:p>
          <a:endParaRPr lang="en-US"/>
        </a:p>
      </dgm:t>
    </dgm:pt>
  </dgm:ptLst>
  <dgm:cxnLst>
    <dgm:cxn modelId="{1D6653CD-4C28-4725-BFFC-575DD69E513F}" srcId="{73DFD87B-D738-480D-B64B-C071060A8894}" destId="{0C10B421-304C-4E2F-82A7-054386B3D5DC}" srcOrd="0" destOrd="0" parTransId="{77A068B0-4CB4-4A40-AC29-C38226805439}" sibTransId="{70FD4440-B9CC-4FA9-80AC-6DF6AA192EB6}"/>
    <dgm:cxn modelId="{1BBD8195-388B-45A2-8BF5-106359A05AE9}" type="presOf" srcId="{7DCEE348-C09F-463B-B7D0-EA0D038E8332}" destId="{A6E1E354-1325-479C-A13E-0FCBACCC3C78}" srcOrd="0" destOrd="1" presId="urn:microsoft.com/office/officeart/2005/8/layout/vList2"/>
    <dgm:cxn modelId="{2ADEA857-D1D0-4370-A1FD-C7E0D9CD12BC}" type="presOf" srcId="{1BF1B898-6281-44A6-9F2F-D394309AB9A7}" destId="{2FF6EFD0-D58B-4223-999C-49634DA44FC2}" srcOrd="0" destOrd="0" presId="urn:microsoft.com/office/officeart/2005/8/layout/vList2"/>
    <dgm:cxn modelId="{F58EDB1C-9FDB-4C97-959A-762DCB481A74}" type="presOf" srcId="{0C10B421-304C-4E2F-82A7-054386B3D5DC}" destId="{A6E1E354-1325-479C-A13E-0FCBACCC3C78}" srcOrd="0" destOrd="0" presId="urn:microsoft.com/office/officeart/2005/8/layout/vList2"/>
    <dgm:cxn modelId="{B47862B2-6C9A-4E3F-9D17-E0EB272B84D9}" type="presOf" srcId="{BE7DD0A2-EC9C-456A-BC2A-963EEEB583CB}" destId="{718FB29D-CA9E-4CC4-A770-EFE1FB0CB83D}" srcOrd="0" destOrd="0" presId="urn:microsoft.com/office/officeart/2005/8/layout/vList2"/>
    <dgm:cxn modelId="{C57BA256-101F-4BE4-B770-9E0569B7D161}" srcId="{6D73F2C4-E41E-4695-A348-5C50A90DE8EE}" destId="{E1D1350A-9ECB-4F75-81E9-23108EA8C9A1}" srcOrd="0" destOrd="0" parTransId="{E61029AF-5774-4AC7-8235-A029C9D1999B}" sibTransId="{13A9F89A-F9B8-44B6-929A-A02E5077318B}"/>
    <dgm:cxn modelId="{15D5B170-1149-4EAA-9443-9A84C3229DCC}" srcId="{4426998C-FA4E-4A69-B366-9793C3269A2C}" destId="{6D73F2C4-E41E-4695-A348-5C50A90DE8EE}" srcOrd="1" destOrd="0" parTransId="{A906D28B-02C7-459E-8025-177DF09D2A74}" sibTransId="{086C9CD4-0496-4403-AA7F-B1E0EBDCC75F}"/>
    <dgm:cxn modelId="{79FDAA5E-7936-492F-9082-2120380E16D2}" srcId="{4426998C-FA4E-4A69-B366-9793C3269A2C}" destId="{73DFD87B-D738-480D-B64B-C071060A8894}" srcOrd="2" destOrd="0" parTransId="{D7EA3A85-F063-4EFB-AA6C-15B317804391}" sibTransId="{41AB2D77-9701-4EBD-93AB-703F2728F254}"/>
    <dgm:cxn modelId="{1BA27247-5DE3-410E-9920-7FC4A46E9880}" srcId="{4426998C-FA4E-4A69-B366-9793C3269A2C}" destId="{1BF1B898-6281-44A6-9F2F-D394309AB9A7}" srcOrd="0" destOrd="0" parTransId="{58783124-64FE-4369-A02F-6FCC608E7944}" sibTransId="{63A1A71D-68C0-4804-ACED-1473DBCE1B39}"/>
    <dgm:cxn modelId="{86766401-C09D-4386-820A-78084C0638A4}" type="presOf" srcId="{038CE70B-9A07-4ECB-A278-62A5B866AAF8}" destId="{5E11209E-6703-4D80-B276-89FAD323D300}" srcOrd="0" destOrd="2" presId="urn:microsoft.com/office/officeart/2005/8/layout/vList2"/>
    <dgm:cxn modelId="{3AAE5EEC-8B79-4864-8B6D-FB15F93FA4A7}" srcId="{73DFD87B-D738-480D-B64B-C071060A8894}" destId="{7DCEE348-C09F-463B-B7D0-EA0D038E8332}" srcOrd="1" destOrd="0" parTransId="{84AD8C0C-D125-4CA9-912D-2B9A3FE9F739}" sibTransId="{31AD622E-4B6F-42BD-B76D-2F1307AEB71D}"/>
    <dgm:cxn modelId="{AD0DB14B-9D09-4926-82D8-790B3D5107A0}" type="presOf" srcId="{6D73F2C4-E41E-4695-A348-5C50A90DE8EE}" destId="{B4B9FD53-624F-4F86-8064-E91551AD216A}" srcOrd="0" destOrd="0" presId="urn:microsoft.com/office/officeart/2005/8/layout/vList2"/>
    <dgm:cxn modelId="{0C0FDFA3-E81B-42C8-A162-B09CFCA046BC}" type="presOf" srcId="{4426998C-FA4E-4A69-B366-9793C3269A2C}" destId="{1595822D-17DA-43A6-A57B-C77024030220}" srcOrd="0" destOrd="0" presId="urn:microsoft.com/office/officeart/2005/8/layout/vList2"/>
    <dgm:cxn modelId="{78A0BED5-1696-4164-84BD-CB2E653C89B5}" type="presOf" srcId="{EC6F21E6-931B-463F-921A-A64AE426E9E3}" destId="{5E11209E-6703-4D80-B276-89FAD323D300}" srcOrd="0" destOrd="1" presId="urn:microsoft.com/office/officeart/2005/8/layout/vList2"/>
    <dgm:cxn modelId="{B0D0BCD0-9D64-4561-B1F5-DC9C11A6473B}" type="presOf" srcId="{E1D1350A-9ECB-4F75-81E9-23108EA8C9A1}" destId="{5E11209E-6703-4D80-B276-89FAD323D300}" srcOrd="0" destOrd="0" presId="urn:microsoft.com/office/officeart/2005/8/layout/vList2"/>
    <dgm:cxn modelId="{CC1222C9-092C-48E4-B61A-CABBE32A2B1D}" srcId="{6D73F2C4-E41E-4695-A348-5C50A90DE8EE}" destId="{EC6F21E6-931B-463F-921A-A64AE426E9E3}" srcOrd="1" destOrd="0" parTransId="{11F1B341-ED5D-410D-BEE0-B3CD24A3016D}" sibTransId="{228F03B8-E9EC-47DF-9C89-6282D9CE8439}"/>
    <dgm:cxn modelId="{C701E615-FD82-4FF6-AC93-BCC9F9E08E7F}" srcId="{6D73F2C4-E41E-4695-A348-5C50A90DE8EE}" destId="{038CE70B-9A07-4ECB-A278-62A5B866AAF8}" srcOrd="2" destOrd="0" parTransId="{E3BA8068-FD30-4BEE-BC97-FD9D1DB23E5F}" sibTransId="{334DBBBD-8EFE-48A0-A68C-4C44D17281BA}"/>
    <dgm:cxn modelId="{11C43C71-BFAC-48AE-B118-EBF5B18A8562}" type="presOf" srcId="{73DFD87B-D738-480D-B64B-C071060A8894}" destId="{349C2F50-032A-4AA3-B100-EBC684C50710}" srcOrd="0" destOrd="0" presId="urn:microsoft.com/office/officeart/2005/8/layout/vList2"/>
    <dgm:cxn modelId="{A35FDA99-BAAA-473E-8D24-8CD27F2373DA}" srcId="{4426998C-FA4E-4A69-B366-9793C3269A2C}" destId="{BE7DD0A2-EC9C-456A-BC2A-963EEEB583CB}" srcOrd="3" destOrd="0" parTransId="{44AEBB0D-F5FF-4C2A-AA55-BF9E3CCC6432}" sibTransId="{F6684B03-D083-4C9C-A703-BB3A61143300}"/>
    <dgm:cxn modelId="{246D6443-58C1-4505-B284-3A7731697454}" type="presParOf" srcId="{1595822D-17DA-43A6-A57B-C77024030220}" destId="{2FF6EFD0-D58B-4223-999C-49634DA44FC2}" srcOrd="0" destOrd="0" presId="urn:microsoft.com/office/officeart/2005/8/layout/vList2"/>
    <dgm:cxn modelId="{AA366D7A-507D-40C3-B0D7-4E258C3FE3B4}" type="presParOf" srcId="{1595822D-17DA-43A6-A57B-C77024030220}" destId="{08AF7A14-C724-4E94-84E0-DBC47FF8C218}" srcOrd="1" destOrd="0" presId="urn:microsoft.com/office/officeart/2005/8/layout/vList2"/>
    <dgm:cxn modelId="{651433DD-80AF-4AF6-B08A-578C10787B75}" type="presParOf" srcId="{1595822D-17DA-43A6-A57B-C77024030220}" destId="{B4B9FD53-624F-4F86-8064-E91551AD216A}" srcOrd="2" destOrd="0" presId="urn:microsoft.com/office/officeart/2005/8/layout/vList2"/>
    <dgm:cxn modelId="{CB9D8F2D-274C-45FD-9773-8E84AA81C9B0}" type="presParOf" srcId="{1595822D-17DA-43A6-A57B-C77024030220}" destId="{5E11209E-6703-4D80-B276-89FAD323D300}" srcOrd="3" destOrd="0" presId="urn:microsoft.com/office/officeart/2005/8/layout/vList2"/>
    <dgm:cxn modelId="{B7644B42-33F4-494E-9540-6573032871C2}" type="presParOf" srcId="{1595822D-17DA-43A6-A57B-C77024030220}" destId="{349C2F50-032A-4AA3-B100-EBC684C50710}" srcOrd="4" destOrd="0" presId="urn:microsoft.com/office/officeart/2005/8/layout/vList2"/>
    <dgm:cxn modelId="{5B33DBA7-FBD0-4A68-9ABA-A0D9A9EF719D}" type="presParOf" srcId="{1595822D-17DA-43A6-A57B-C77024030220}" destId="{A6E1E354-1325-479C-A13E-0FCBACCC3C78}" srcOrd="5" destOrd="0" presId="urn:microsoft.com/office/officeart/2005/8/layout/vList2"/>
    <dgm:cxn modelId="{F11FBD5E-57CF-4D4E-818E-B7B961C9FDCE}" type="presParOf" srcId="{1595822D-17DA-43A6-A57B-C77024030220}" destId="{718FB29D-CA9E-4CC4-A770-EFE1FB0CB83D}"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5AA081-FA78-4E51-BE61-89077B58E6F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F6FB66DC-88AF-457D-A120-41A3FC9C0D34}">
      <dgm:prSet phldrT="[Text]"/>
      <dgm:spPr>
        <a:solidFill>
          <a:srgbClr val="FF0000">
            <a:alpha val="90000"/>
          </a:srgbClr>
        </a:solidFill>
        <a:ln>
          <a:solidFill>
            <a:srgbClr val="FF0000">
              <a:alpha val="90000"/>
            </a:srgbClr>
          </a:solidFill>
        </a:ln>
      </dgm:spPr>
      <dgm:t>
        <a:bodyPr/>
        <a:lstStyle/>
        <a:p>
          <a:r>
            <a:rPr lang="en-US" dirty="0" smtClean="0">
              <a:solidFill>
                <a:schemeClr val="bg1"/>
              </a:solidFill>
            </a:rPr>
            <a:t>Goods</a:t>
          </a:r>
          <a:endParaRPr lang="en-US" dirty="0">
            <a:solidFill>
              <a:schemeClr val="bg1"/>
            </a:solidFill>
          </a:endParaRPr>
        </a:p>
      </dgm:t>
    </dgm:pt>
    <dgm:pt modelId="{AAC0B0C6-A8F0-4857-9F8E-2785B2B5D2FF}" type="parTrans" cxnId="{38FC2EB9-E84E-4D64-A157-7DEFEBB77DF1}">
      <dgm:prSet/>
      <dgm:spPr/>
      <dgm:t>
        <a:bodyPr/>
        <a:lstStyle/>
        <a:p>
          <a:endParaRPr lang="en-US"/>
        </a:p>
      </dgm:t>
    </dgm:pt>
    <dgm:pt modelId="{7368BE4A-FEC0-4CA2-95DE-EF091D5CEE87}" type="sibTrans" cxnId="{38FC2EB9-E84E-4D64-A157-7DEFEBB77DF1}">
      <dgm:prSet/>
      <dgm:spPr/>
      <dgm:t>
        <a:bodyPr/>
        <a:lstStyle/>
        <a:p>
          <a:endParaRPr lang="en-US"/>
        </a:p>
      </dgm:t>
    </dgm:pt>
    <dgm:pt modelId="{C314D0D7-800D-4C24-A2A4-1775EF67FD82}">
      <dgm:prSet phldrT="[Text]"/>
      <dgm:spPr>
        <a:solidFill>
          <a:srgbClr val="ECA3A2"/>
        </a:solidFill>
        <a:ln>
          <a:solidFill>
            <a:srgbClr val="ECA3A2"/>
          </a:solidFill>
        </a:ln>
      </dgm:spPr>
      <dgm:t>
        <a:bodyPr/>
        <a:lstStyle/>
        <a:p>
          <a:r>
            <a:rPr lang="en-US" dirty="0" smtClean="0">
              <a:solidFill>
                <a:sysClr val="windowText" lastClr="000000"/>
              </a:solidFill>
            </a:rPr>
            <a:t>Lower levels of protection</a:t>
          </a:r>
          <a:endParaRPr lang="en-US" dirty="0">
            <a:solidFill>
              <a:sysClr val="windowText" lastClr="000000"/>
            </a:solidFill>
          </a:endParaRPr>
        </a:p>
      </dgm:t>
    </dgm:pt>
    <dgm:pt modelId="{F00436F9-3965-4993-BEB4-6D51A917C0E0}" type="parTrans" cxnId="{DB65D068-293E-4531-934E-2C729010DF3E}">
      <dgm:prSet/>
      <dgm:spPr/>
      <dgm:t>
        <a:bodyPr/>
        <a:lstStyle/>
        <a:p>
          <a:endParaRPr lang="en-US"/>
        </a:p>
      </dgm:t>
    </dgm:pt>
    <dgm:pt modelId="{7F8308CC-7194-4283-BE03-6F05712C7C94}" type="sibTrans" cxnId="{DB65D068-293E-4531-934E-2C729010DF3E}">
      <dgm:prSet/>
      <dgm:spPr/>
      <dgm:t>
        <a:bodyPr/>
        <a:lstStyle/>
        <a:p>
          <a:endParaRPr lang="en-US"/>
        </a:p>
      </dgm:t>
    </dgm:pt>
    <dgm:pt modelId="{583ED8FD-95F1-4566-A17E-A8E8C0E177AF}">
      <dgm:prSet phldrT="[Text]"/>
      <dgm:spPr>
        <a:solidFill>
          <a:srgbClr val="ECA3A2"/>
        </a:solidFill>
        <a:ln>
          <a:solidFill>
            <a:srgbClr val="ECA3A2"/>
          </a:solidFill>
        </a:ln>
      </dgm:spPr>
      <dgm:t>
        <a:bodyPr/>
        <a:lstStyle/>
        <a:p>
          <a:r>
            <a:rPr lang="en-US" dirty="0" smtClean="0">
              <a:solidFill>
                <a:sysClr val="windowText" lastClr="000000"/>
              </a:solidFill>
            </a:rPr>
            <a:t>Less intense intervention </a:t>
          </a:r>
          <a:endParaRPr lang="en-US" dirty="0">
            <a:solidFill>
              <a:sysClr val="windowText" lastClr="000000"/>
            </a:solidFill>
          </a:endParaRPr>
        </a:p>
      </dgm:t>
    </dgm:pt>
    <dgm:pt modelId="{4F4348AE-F60F-4009-AEED-41EF34E4A012}" type="parTrans" cxnId="{13BC9075-BF8E-4212-AC4E-A2D01E494A58}">
      <dgm:prSet/>
      <dgm:spPr/>
      <dgm:t>
        <a:bodyPr/>
        <a:lstStyle/>
        <a:p>
          <a:endParaRPr lang="en-US"/>
        </a:p>
      </dgm:t>
    </dgm:pt>
    <dgm:pt modelId="{B4E33CFA-AA04-4634-9F4E-A22651CA825D}" type="sibTrans" cxnId="{13BC9075-BF8E-4212-AC4E-A2D01E494A58}">
      <dgm:prSet/>
      <dgm:spPr/>
      <dgm:t>
        <a:bodyPr/>
        <a:lstStyle/>
        <a:p>
          <a:endParaRPr lang="en-US"/>
        </a:p>
      </dgm:t>
    </dgm:pt>
    <dgm:pt modelId="{1AA6DB31-C719-4777-841F-99BA8A111E8A}">
      <dgm:prSet phldrT="[Text]"/>
      <dgm:spPr>
        <a:solidFill>
          <a:srgbClr val="A69D61">
            <a:alpha val="90000"/>
          </a:srgbClr>
        </a:solidFill>
        <a:ln>
          <a:solidFill>
            <a:srgbClr val="A69D61">
              <a:alpha val="90000"/>
            </a:srgbClr>
          </a:solidFill>
        </a:ln>
      </dgm:spPr>
      <dgm:t>
        <a:bodyPr/>
        <a:lstStyle/>
        <a:p>
          <a:r>
            <a:rPr lang="en-US" dirty="0" smtClean="0">
              <a:solidFill>
                <a:schemeClr val="bg1"/>
              </a:solidFill>
            </a:rPr>
            <a:t>Services</a:t>
          </a:r>
          <a:endParaRPr lang="en-US" dirty="0">
            <a:solidFill>
              <a:schemeClr val="bg1"/>
            </a:solidFill>
          </a:endParaRPr>
        </a:p>
      </dgm:t>
    </dgm:pt>
    <dgm:pt modelId="{9900DD67-0718-4F46-A94A-D2D6507E3BF4}" type="parTrans" cxnId="{C5040E41-C54D-4A06-A0B3-473758CC671C}">
      <dgm:prSet/>
      <dgm:spPr/>
      <dgm:t>
        <a:bodyPr/>
        <a:lstStyle/>
        <a:p>
          <a:endParaRPr lang="en-US"/>
        </a:p>
      </dgm:t>
    </dgm:pt>
    <dgm:pt modelId="{6836AD63-E9A2-4848-AFF2-F66F494FF94E}" type="sibTrans" cxnId="{C5040E41-C54D-4A06-A0B3-473758CC671C}">
      <dgm:prSet/>
      <dgm:spPr/>
      <dgm:t>
        <a:bodyPr/>
        <a:lstStyle/>
        <a:p>
          <a:endParaRPr lang="en-US"/>
        </a:p>
      </dgm:t>
    </dgm:pt>
    <dgm:pt modelId="{45BAFB73-829C-42DD-831A-089A0F9D801B}">
      <dgm:prSet phldrT="[Text]"/>
      <dgm:spPr>
        <a:solidFill>
          <a:srgbClr val="BFBFBF"/>
        </a:solidFill>
        <a:ln>
          <a:solidFill>
            <a:srgbClr val="BFBFBF"/>
          </a:solidFill>
        </a:ln>
      </dgm:spPr>
      <dgm:t>
        <a:bodyPr/>
        <a:lstStyle/>
        <a:p>
          <a:r>
            <a:rPr lang="en-US" dirty="0" smtClean="0">
              <a:solidFill>
                <a:sysClr val="windowText" lastClr="000000"/>
              </a:solidFill>
            </a:rPr>
            <a:t>Mostly regulations</a:t>
          </a:r>
          <a:endParaRPr lang="en-US" dirty="0">
            <a:solidFill>
              <a:sysClr val="windowText" lastClr="000000"/>
            </a:solidFill>
          </a:endParaRPr>
        </a:p>
      </dgm:t>
    </dgm:pt>
    <dgm:pt modelId="{086BEEC8-5677-430A-87A4-6ECA3CD495E8}" type="parTrans" cxnId="{05C1FD4A-E67B-4093-BF8F-52714F713A9D}">
      <dgm:prSet/>
      <dgm:spPr/>
      <dgm:t>
        <a:bodyPr/>
        <a:lstStyle/>
        <a:p>
          <a:endParaRPr lang="en-US"/>
        </a:p>
      </dgm:t>
    </dgm:pt>
    <dgm:pt modelId="{9EBA0EEE-8F16-4366-B516-370F69CFACF0}" type="sibTrans" cxnId="{05C1FD4A-E67B-4093-BF8F-52714F713A9D}">
      <dgm:prSet/>
      <dgm:spPr/>
      <dgm:t>
        <a:bodyPr/>
        <a:lstStyle/>
        <a:p>
          <a:endParaRPr lang="en-US"/>
        </a:p>
      </dgm:t>
    </dgm:pt>
    <dgm:pt modelId="{34E7AD44-D53F-4E1A-8F80-16465D7583F1}">
      <dgm:prSet phldrT="[Text]"/>
      <dgm:spPr>
        <a:solidFill>
          <a:srgbClr val="BFBFBF"/>
        </a:solidFill>
        <a:ln>
          <a:solidFill>
            <a:srgbClr val="A69D61"/>
          </a:solidFill>
        </a:ln>
      </dgm:spPr>
      <dgm:t>
        <a:bodyPr/>
        <a:lstStyle/>
        <a:p>
          <a:r>
            <a:rPr lang="en-US" dirty="0" smtClean="0">
              <a:solidFill>
                <a:sysClr val="windowText" lastClr="000000"/>
              </a:solidFill>
            </a:rPr>
            <a:t>Higher levels of protection</a:t>
          </a:r>
          <a:endParaRPr lang="en-US" dirty="0">
            <a:solidFill>
              <a:sysClr val="windowText" lastClr="000000"/>
            </a:solidFill>
          </a:endParaRPr>
        </a:p>
      </dgm:t>
    </dgm:pt>
    <dgm:pt modelId="{7C890243-E3E3-4BCF-8064-6302E4AA2A0B}" type="parTrans" cxnId="{D4D35DF6-7F38-4EB3-8881-F1288CB412A4}">
      <dgm:prSet/>
      <dgm:spPr/>
      <dgm:t>
        <a:bodyPr/>
        <a:lstStyle/>
        <a:p>
          <a:endParaRPr lang="en-US"/>
        </a:p>
      </dgm:t>
    </dgm:pt>
    <dgm:pt modelId="{CC61B8B9-2074-4560-8DC7-8D8F7DAC79C0}" type="sibTrans" cxnId="{D4D35DF6-7F38-4EB3-8881-F1288CB412A4}">
      <dgm:prSet/>
      <dgm:spPr/>
      <dgm:t>
        <a:bodyPr/>
        <a:lstStyle/>
        <a:p>
          <a:endParaRPr lang="en-US"/>
        </a:p>
      </dgm:t>
    </dgm:pt>
    <dgm:pt modelId="{52A21D8C-12B3-4C38-A8E7-C4795AC64DD7}">
      <dgm:prSet phldrT="[Text]"/>
      <dgm:spPr>
        <a:solidFill>
          <a:srgbClr val="BFBFBF"/>
        </a:solidFill>
        <a:ln>
          <a:solidFill>
            <a:srgbClr val="BFBFBF"/>
          </a:solidFill>
        </a:ln>
      </dgm:spPr>
      <dgm:t>
        <a:bodyPr/>
        <a:lstStyle/>
        <a:p>
          <a:r>
            <a:rPr lang="en-US" dirty="0" smtClean="0">
              <a:solidFill>
                <a:sysClr val="windowText" lastClr="000000"/>
              </a:solidFill>
            </a:rPr>
            <a:t>More intense intervention</a:t>
          </a:r>
          <a:endParaRPr lang="en-US" dirty="0">
            <a:solidFill>
              <a:sysClr val="windowText" lastClr="000000"/>
            </a:solidFill>
          </a:endParaRPr>
        </a:p>
      </dgm:t>
    </dgm:pt>
    <dgm:pt modelId="{C19105BF-4AAC-40A9-8239-F54120F802A0}" type="parTrans" cxnId="{FF4DCBF5-4F66-4088-A7F9-7FC9338B31F5}">
      <dgm:prSet/>
      <dgm:spPr/>
      <dgm:t>
        <a:bodyPr/>
        <a:lstStyle/>
        <a:p>
          <a:endParaRPr lang="en-US"/>
        </a:p>
      </dgm:t>
    </dgm:pt>
    <dgm:pt modelId="{646FE0E6-1E18-479E-93B3-39F890347F22}" type="sibTrans" cxnId="{FF4DCBF5-4F66-4088-A7F9-7FC9338B31F5}">
      <dgm:prSet/>
      <dgm:spPr/>
      <dgm:t>
        <a:bodyPr/>
        <a:lstStyle/>
        <a:p>
          <a:endParaRPr lang="en-US"/>
        </a:p>
      </dgm:t>
    </dgm:pt>
    <dgm:pt modelId="{7E0ACBF2-61D9-45FB-A060-51A37A0FC5CE}" type="pres">
      <dgm:prSet presAssocID="{D95AA081-FA78-4E51-BE61-89077B58E6FE}" presName="outerComposite" presStyleCnt="0">
        <dgm:presLayoutVars>
          <dgm:chMax val="2"/>
          <dgm:animLvl val="lvl"/>
          <dgm:resizeHandles val="exact"/>
        </dgm:presLayoutVars>
      </dgm:prSet>
      <dgm:spPr/>
      <dgm:t>
        <a:bodyPr/>
        <a:lstStyle/>
        <a:p>
          <a:endParaRPr lang="en-US"/>
        </a:p>
      </dgm:t>
    </dgm:pt>
    <dgm:pt modelId="{6A6BEAFC-5763-473D-A945-CB380CDADD69}" type="pres">
      <dgm:prSet presAssocID="{D95AA081-FA78-4E51-BE61-89077B58E6FE}" presName="dummyMaxCanvas" presStyleCnt="0"/>
      <dgm:spPr/>
    </dgm:pt>
    <dgm:pt modelId="{7FBE6C0D-C03E-4CFA-92A5-2E90E06A6DCB}" type="pres">
      <dgm:prSet presAssocID="{D95AA081-FA78-4E51-BE61-89077B58E6FE}" presName="parentComposite" presStyleCnt="0"/>
      <dgm:spPr/>
    </dgm:pt>
    <dgm:pt modelId="{75E10035-2506-4600-8FD5-57E8EE742011}" type="pres">
      <dgm:prSet presAssocID="{D95AA081-FA78-4E51-BE61-89077B58E6FE}" presName="parent1" presStyleLbl="alignAccFollowNode1" presStyleIdx="0" presStyleCnt="4" custLinFactNeighborX="10163">
        <dgm:presLayoutVars>
          <dgm:chMax val="4"/>
        </dgm:presLayoutVars>
      </dgm:prSet>
      <dgm:spPr/>
      <dgm:t>
        <a:bodyPr/>
        <a:lstStyle/>
        <a:p>
          <a:endParaRPr lang="en-US"/>
        </a:p>
      </dgm:t>
    </dgm:pt>
    <dgm:pt modelId="{B6B0599B-61AE-4472-83F3-C348B0B54256}" type="pres">
      <dgm:prSet presAssocID="{D95AA081-FA78-4E51-BE61-89077B58E6FE}" presName="parent2" presStyleLbl="alignAccFollowNode1" presStyleIdx="1" presStyleCnt="4" custLinFactNeighborX="11292" custLinFactNeighborY="-1016">
        <dgm:presLayoutVars>
          <dgm:chMax val="4"/>
        </dgm:presLayoutVars>
      </dgm:prSet>
      <dgm:spPr/>
      <dgm:t>
        <a:bodyPr/>
        <a:lstStyle/>
        <a:p>
          <a:endParaRPr lang="en-US"/>
        </a:p>
      </dgm:t>
    </dgm:pt>
    <dgm:pt modelId="{A56971CF-A361-44EE-B12B-13622284BD96}" type="pres">
      <dgm:prSet presAssocID="{D95AA081-FA78-4E51-BE61-89077B58E6FE}" presName="childrenComposite" presStyleCnt="0"/>
      <dgm:spPr/>
    </dgm:pt>
    <dgm:pt modelId="{3C4E0158-7760-464F-AEBD-7AFEC35A0880}" type="pres">
      <dgm:prSet presAssocID="{D95AA081-FA78-4E51-BE61-89077B58E6FE}" presName="dummyMaxCanvas_ChildArea" presStyleCnt="0"/>
      <dgm:spPr/>
    </dgm:pt>
    <dgm:pt modelId="{60E7E05C-81C6-4987-9219-80E6CECBF762}" type="pres">
      <dgm:prSet presAssocID="{D95AA081-FA78-4E51-BE61-89077B58E6FE}" presName="fulcrum" presStyleLbl="alignAccFollowNode1" presStyleIdx="2" presStyleCnt="4"/>
      <dgm:spPr>
        <a:solidFill>
          <a:srgbClr val="808080">
            <a:alpha val="90000"/>
          </a:srgbClr>
        </a:solidFill>
        <a:ln>
          <a:solidFill>
            <a:srgbClr val="808080">
              <a:alpha val="90000"/>
            </a:srgbClr>
          </a:solidFill>
        </a:ln>
      </dgm:spPr>
    </dgm:pt>
    <dgm:pt modelId="{BC52C1D8-602B-448F-B160-A2B7A730BFC4}" type="pres">
      <dgm:prSet presAssocID="{D95AA081-FA78-4E51-BE61-89077B58E6FE}" presName="balance_23" presStyleLbl="alignAccFollowNode1" presStyleIdx="3" presStyleCnt="4">
        <dgm:presLayoutVars>
          <dgm:bulletEnabled val="1"/>
        </dgm:presLayoutVars>
      </dgm:prSet>
      <dgm:spPr>
        <a:solidFill>
          <a:srgbClr val="808080">
            <a:alpha val="90000"/>
          </a:srgbClr>
        </a:solidFill>
        <a:ln>
          <a:solidFill>
            <a:srgbClr val="808080">
              <a:alpha val="90000"/>
            </a:srgbClr>
          </a:solidFill>
        </a:ln>
      </dgm:spPr>
    </dgm:pt>
    <dgm:pt modelId="{B42ECDEE-6B0E-492A-AC5E-AD97ED93BB31}" type="pres">
      <dgm:prSet presAssocID="{D95AA081-FA78-4E51-BE61-89077B58E6FE}" presName="right_23_1" presStyleLbl="node1" presStyleIdx="0" presStyleCnt="5">
        <dgm:presLayoutVars>
          <dgm:bulletEnabled val="1"/>
        </dgm:presLayoutVars>
      </dgm:prSet>
      <dgm:spPr/>
      <dgm:t>
        <a:bodyPr/>
        <a:lstStyle/>
        <a:p>
          <a:endParaRPr lang="en-US"/>
        </a:p>
      </dgm:t>
    </dgm:pt>
    <dgm:pt modelId="{95DC7C50-E0E9-4BD4-9B11-5E654EC27A2C}" type="pres">
      <dgm:prSet presAssocID="{D95AA081-FA78-4E51-BE61-89077B58E6FE}" presName="right_23_2" presStyleLbl="node1" presStyleIdx="1" presStyleCnt="5">
        <dgm:presLayoutVars>
          <dgm:bulletEnabled val="1"/>
        </dgm:presLayoutVars>
      </dgm:prSet>
      <dgm:spPr/>
      <dgm:t>
        <a:bodyPr/>
        <a:lstStyle/>
        <a:p>
          <a:endParaRPr lang="en-US"/>
        </a:p>
      </dgm:t>
    </dgm:pt>
    <dgm:pt modelId="{7CE8BC85-1D8F-4743-972E-87E80F549F89}" type="pres">
      <dgm:prSet presAssocID="{D95AA081-FA78-4E51-BE61-89077B58E6FE}" presName="right_23_3" presStyleLbl="node1" presStyleIdx="2" presStyleCnt="5">
        <dgm:presLayoutVars>
          <dgm:bulletEnabled val="1"/>
        </dgm:presLayoutVars>
      </dgm:prSet>
      <dgm:spPr/>
      <dgm:t>
        <a:bodyPr/>
        <a:lstStyle/>
        <a:p>
          <a:endParaRPr lang="en-US"/>
        </a:p>
      </dgm:t>
    </dgm:pt>
    <dgm:pt modelId="{12DA8604-0E9B-4021-994D-1A40A7B73463}" type="pres">
      <dgm:prSet presAssocID="{D95AA081-FA78-4E51-BE61-89077B58E6FE}" presName="left_23_1" presStyleLbl="node1" presStyleIdx="3" presStyleCnt="5">
        <dgm:presLayoutVars>
          <dgm:bulletEnabled val="1"/>
        </dgm:presLayoutVars>
      </dgm:prSet>
      <dgm:spPr/>
      <dgm:t>
        <a:bodyPr/>
        <a:lstStyle/>
        <a:p>
          <a:endParaRPr lang="en-US"/>
        </a:p>
      </dgm:t>
    </dgm:pt>
    <dgm:pt modelId="{A0AB303D-21C7-4E12-9D49-402A42AC88CB}" type="pres">
      <dgm:prSet presAssocID="{D95AA081-FA78-4E51-BE61-89077B58E6FE}" presName="left_23_2" presStyleLbl="node1" presStyleIdx="4" presStyleCnt="5">
        <dgm:presLayoutVars>
          <dgm:bulletEnabled val="1"/>
        </dgm:presLayoutVars>
      </dgm:prSet>
      <dgm:spPr/>
      <dgm:t>
        <a:bodyPr/>
        <a:lstStyle/>
        <a:p>
          <a:endParaRPr lang="en-US"/>
        </a:p>
      </dgm:t>
    </dgm:pt>
  </dgm:ptLst>
  <dgm:cxnLst>
    <dgm:cxn modelId="{38FC2EB9-E84E-4D64-A157-7DEFEBB77DF1}" srcId="{D95AA081-FA78-4E51-BE61-89077B58E6FE}" destId="{F6FB66DC-88AF-457D-A120-41A3FC9C0D34}" srcOrd="0" destOrd="0" parTransId="{AAC0B0C6-A8F0-4857-9F8E-2785B2B5D2FF}" sibTransId="{7368BE4A-FEC0-4CA2-95DE-EF091D5CEE87}"/>
    <dgm:cxn modelId="{2971F116-23C2-42E1-BE99-9751D459F694}" type="presOf" srcId="{F6FB66DC-88AF-457D-A120-41A3FC9C0D34}" destId="{75E10035-2506-4600-8FD5-57E8EE742011}" srcOrd="0" destOrd="0" presId="urn:microsoft.com/office/officeart/2005/8/layout/balance1"/>
    <dgm:cxn modelId="{38741FB8-93C4-4231-A8F7-97B95D48E505}" type="presOf" srcId="{1AA6DB31-C719-4777-841F-99BA8A111E8A}" destId="{B6B0599B-61AE-4472-83F3-C348B0B54256}" srcOrd="0" destOrd="0" presId="urn:microsoft.com/office/officeart/2005/8/layout/balance1"/>
    <dgm:cxn modelId="{5B27981A-CEEE-4035-8B87-30B57EC3E1E3}" type="presOf" srcId="{45BAFB73-829C-42DD-831A-089A0F9D801B}" destId="{B42ECDEE-6B0E-492A-AC5E-AD97ED93BB31}" srcOrd="0" destOrd="0" presId="urn:microsoft.com/office/officeart/2005/8/layout/balance1"/>
    <dgm:cxn modelId="{674AE282-07A6-4AB1-8B90-74CD5455216F}" type="presOf" srcId="{C314D0D7-800D-4C24-A2A4-1775EF67FD82}" destId="{12DA8604-0E9B-4021-994D-1A40A7B73463}" srcOrd="0" destOrd="0" presId="urn:microsoft.com/office/officeart/2005/8/layout/balance1"/>
    <dgm:cxn modelId="{DB65D068-293E-4531-934E-2C729010DF3E}" srcId="{F6FB66DC-88AF-457D-A120-41A3FC9C0D34}" destId="{C314D0D7-800D-4C24-A2A4-1775EF67FD82}" srcOrd="0" destOrd="0" parTransId="{F00436F9-3965-4993-BEB4-6D51A917C0E0}" sibTransId="{7F8308CC-7194-4283-BE03-6F05712C7C94}"/>
    <dgm:cxn modelId="{2C9505D6-3983-434E-909C-49B818BF7B8C}" type="presOf" srcId="{583ED8FD-95F1-4566-A17E-A8E8C0E177AF}" destId="{A0AB303D-21C7-4E12-9D49-402A42AC88CB}" srcOrd="0" destOrd="0" presId="urn:microsoft.com/office/officeart/2005/8/layout/balance1"/>
    <dgm:cxn modelId="{C5040E41-C54D-4A06-A0B3-473758CC671C}" srcId="{D95AA081-FA78-4E51-BE61-89077B58E6FE}" destId="{1AA6DB31-C719-4777-841F-99BA8A111E8A}" srcOrd="1" destOrd="0" parTransId="{9900DD67-0718-4F46-A94A-D2D6507E3BF4}" sibTransId="{6836AD63-E9A2-4848-AFF2-F66F494FF94E}"/>
    <dgm:cxn modelId="{D4D35DF6-7F38-4EB3-8881-F1288CB412A4}" srcId="{1AA6DB31-C719-4777-841F-99BA8A111E8A}" destId="{34E7AD44-D53F-4E1A-8F80-16465D7583F1}" srcOrd="1" destOrd="0" parTransId="{7C890243-E3E3-4BCF-8064-6302E4AA2A0B}" sibTransId="{CC61B8B9-2074-4560-8DC7-8D8F7DAC79C0}"/>
    <dgm:cxn modelId="{6E558768-2E55-4321-ACA4-2BD2CFB5AFA5}" type="presOf" srcId="{D95AA081-FA78-4E51-BE61-89077B58E6FE}" destId="{7E0ACBF2-61D9-45FB-A060-51A37A0FC5CE}" srcOrd="0" destOrd="0" presId="urn:microsoft.com/office/officeart/2005/8/layout/balance1"/>
    <dgm:cxn modelId="{03840053-A895-46A0-9A9C-03D4BD9E91AA}" type="presOf" srcId="{52A21D8C-12B3-4C38-A8E7-C4795AC64DD7}" destId="{7CE8BC85-1D8F-4743-972E-87E80F549F89}" srcOrd="0" destOrd="0" presId="urn:microsoft.com/office/officeart/2005/8/layout/balance1"/>
    <dgm:cxn modelId="{3E1F41E7-ED9E-4B87-AF18-94C8D0B58FCE}" type="presOf" srcId="{34E7AD44-D53F-4E1A-8F80-16465D7583F1}" destId="{95DC7C50-E0E9-4BD4-9B11-5E654EC27A2C}" srcOrd="0" destOrd="0" presId="urn:microsoft.com/office/officeart/2005/8/layout/balance1"/>
    <dgm:cxn modelId="{13BC9075-BF8E-4212-AC4E-A2D01E494A58}" srcId="{F6FB66DC-88AF-457D-A120-41A3FC9C0D34}" destId="{583ED8FD-95F1-4566-A17E-A8E8C0E177AF}" srcOrd="1" destOrd="0" parTransId="{4F4348AE-F60F-4009-AEED-41EF34E4A012}" sibTransId="{B4E33CFA-AA04-4634-9F4E-A22651CA825D}"/>
    <dgm:cxn modelId="{05C1FD4A-E67B-4093-BF8F-52714F713A9D}" srcId="{1AA6DB31-C719-4777-841F-99BA8A111E8A}" destId="{45BAFB73-829C-42DD-831A-089A0F9D801B}" srcOrd="0" destOrd="0" parTransId="{086BEEC8-5677-430A-87A4-6ECA3CD495E8}" sibTransId="{9EBA0EEE-8F16-4366-B516-370F69CFACF0}"/>
    <dgm:cxn modelId="{FF4DCBF5-4F66-4088-A7F9-7FC9338B31F5}" srcId="{1AA6DB31-C719-4777-841F-99BA8A111E8A}" destId="{52A21D8C-12B3-4C38-A8E7-C4795AC64DD7}" srcOrd="2" destOrd="0" parTransId="{C19105BF-4AAC-40A9-8239-F54120F802A0}" sibTransId="{646FE0E6-1E18-479E-93B3-39F890347F22}"/>
    <dgm:cxn modelId="{36FA0B09-ACCB-4489-AC4A-6B22EC3F02AB}" type="presParOf" srcId="{7E0ACBF2-61D9-45FB-A060-51A37A0FC5CE}" destId="{6A6BEAFC-5763-473D-A945-CB380CDADD69}" srcOrd="0" destOrd="0" presId="urn:microsoft.com/office/officeart/2005/8/layout/balance1"/>
    <dgm:cxn modelId="{BC3D6BF3-6516-4506-B618-2509C3F3C4C3}" type="presParOf" srcId="{7E0ACBF2-61D9-45FB-A060-51A37A0FC5CE}" destId="{7FBE6C0D-C03E-4CFA-92A5-2E90E06A6DCB}" srcOrd="1" destOrd="0" presId="urn:microsoft.com/office/officeart/2005/8/layout/balance1"/>
    <dgm:cxn modelId="{7C1CE98C-4920-4912-9872-CD1CE5CB7CF4}" type="presParOf" srcId="{7FBE6C0D-C03E-4CFA-92A5-2E90E06A6DCB}" destId="{75E10035-2506-4600-8FD5-57E8EE742011}" srcOrd="0" destOrd="0" presId="urn:microsoft.com/office/officeart/2005/8/layout/balance1"/>
    <dgm:cxn modelId="{24F6F1EF-F71E-4F06-B89E-B0EF7DD3AA77}" type="presParOf" srcId="{7FBE6C0D-C03E-4CFA-92A5-2E90E06A6DCB}" destId="{B6B0599B-61AE-4472-83F3-C348B0B54256}" srcOrd="1" destOrd="0" presId="urn:microsoft.com/office/officeart/2005/8/layout/balance1"/>
    <dgm:cxn modelId="{70115304-EA94-40A9-B161-301ED1C181E5}" type="presParOf" srcId="{7E0ACBF2-61D9-45FB-A060-51A37A0FC5CE}" destId="{A56971CF-A361-44EE-B12B-13622284BD96}" srcOrd="2" destOrd="0" presId="urn:microsoft.com/office/officeart/2005/8/layout/balance1"/>
    <dgm:cxn modelId="{7B606002-5F81-4FB0-8E0A-3E43152C16ED}" type="presParOf" srcId="{A56971CF-A361-44EE-B12B-13622284BD96}" destId="{3C4E0158-7760-464F-AEBD-7AFEC35A0880}" srcOrd="0" destOrd="0" presId="urn:microsoft.com/office/officeart/2005/8/layout/balance1"/>
    <dgm:cxn modelId="{0188C7F4-C067-43EB-A3AF-48B3C7BF0078}" type="presParOf" srcId="{A56971CF-A361-44EE-B12B-13622284BD96}" destId="{60E7E05C-81C6-4987-9219-80E6CECBF762}" srcOrd="1" destOrd="0" presId="urn:microsoft.com/office/officeart/2005/8/layout/balance1"/>
    <dgm:cxn modelId="{9FD91EF6-43A3-4EC7-9A49-81D6E7A450A9}" type="presParOf" srcId="{A56971CF-A361-44EE-B12B-13622284BD96}" destId="{BC52C1D8-602B-448F-B160-A2B7A730BFC4}" srcOrd="2" destOrd="0" presId="urn:microsoft.com/office/officeart/2005/8/layout/balance1"/>
    <dgm:cxn modelId="{99926B7F-FD3C-4ADD-AC1A-25E0286725CA}" type="presParOf" srcId="{A56971CF-A361-44EE-B12B-13622284BD96}" destId="{B42ECDEE-6B0E-492A-AC5E-AD97ED93BB31}" srcOrd="3" destOrd="0" presId="urn:microsoft.com/office/officeart/2005/8/layout/balance1"/>
    <dgm:cxn modelId="{02ECB952-96AF-403A-A63C-1035486C7C19}" type="presParOf" srcId="{A56971CF-A361-44EE-B12B-13622284BD96}" destId="{95DC7C50-E0E9-4BD4-9B11-5E654EC27A2C}" srcOrd="4" destOrd="0" presId="urn:microsoft.com/office/officeart/2005/8/layout/balance1"/>
    <dgm:cxn modelId="{30CD9597-7B39-4257-86C1-0C31AE5429FE}" type="presParOf" srcId="{A56971CF-A361-44EE-B12B-13622284BD96}" destId="{7CE8BC85-1D8F-4743-972E-87E80F549F89}" srcOrd="5" destOrd="0" presId="urn:microsoft.com/office/officeart/2005/8/layout/balance1"/>
    <dgm:cxn modelId="{3666DE04-7B15-4BB8-A2E6-09FA6A3F813F}" type="presParOf" srcId="{A56971CF-A361-44EE-B12B-13622284BD96}" destId="{12DA8604-0E9B-4021-994D-1A40A7B73463}" srcOrd="6" destOrd="0" presId="urn:microsoft.com/office/officeart/2005/8/layout/balance1"/>
    <dgm:cxn modelId="{E73D354D-D9D3-42B3-8765-60A39D37B0C5}" type="presParOf" srcId="{A56971CF-A361-44EE-B12B-13622284BD96}" destId="{A0AB303D-21C7-4E12-9D49-402A42AC88CB}"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FF2E77-BCCD-4AA6-B1ED-0A3FBD1AA8B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58C0750-0442-4754-9124-1CF76A7A3C96}">
      <dgm:prSet phldrT="[Text]" custT="1"/>
      <dgm:spPr/>
      <dgm:t>
        <a:bodyPr/>
        <a:lstStyle/>
        <a:p>
          <a:r>
            <a:rPr lang="en-US" sz="2400" dirty="0" smtClean="0"/>
            <a:t>Policy as innovation </a:t>
          </a:r>
          <a:endParaRPr lang="en-US" sz="2400" dirty="0"/>
        </a:p>
      </dgm:t>
    </dgm:pt>
    <dgm:pt modelId="{8DAF8587-CB12-4113-86C9-57323F1E6C25}" type="parTrans" cxnId="{C56F8D79-406F-420D-BA52-AB123D0ACAE9}">
      <dgm:prSet/>
      <dgm:spPr/>
      <dgm:t>
        <a:bodyPr/>
        <a:lstStyle/>
        <a:p>
          <a:endParaRPr lang="en-US"/>
        </a:p>
      </dgm:t>
    </dgm:pt>
    <dgm:pt modelId="{BC3FBFC0-6D80-4A13-9243-BDA1ABA6B672}" type="sibTrans" cxnId="{C56F8D79-406F-420D-BA52-AB123D0ACAE9}">
      <dgm:prSet/>
      <dgm:spPr/>
      <dgm:t>
        <a:bodyPr/>
        <a:lstStyle/>
        <a:p>
          <a:endParaRPr lang="en-US"/>
        </a:p>
      </dgm:t>
    </dgm:pt>
    <dgm:pt modelId="{02A21043-D029-443C-A655-5633CD03763C}">
      <dgm:prSet phldrT="[Text]" custT="1"/>
      <dgm:spPr/>
      <dgm:t>
        <a:bodyPr/>
        <a:lstStyle/>
        <a:p>
          <a:pPr algn="l"/>
          <a:r>
            <a:rPr lang="en-US" sz="2000" b="1" dirty="0" smtClean="0"/>
            <a:t>Efficiency through:</a:t>
          </a:r>
          <a:br>
            <a:rPr lang="en-US" sz="2000" b="1" dirty="0" smtClean="0"/>
          </a:br>
          <a:r>
            <a:rPr lang="en-US" sz="2000" dirty="0" smtClean="0"/>
            <a:t>- openness</a:t>
          </a:r>
          <a:br>
            <a:rPr lang="en-US" sz="2000" dirty="0" smtClean="0"/>
          </a:br>
          <a:r>
            <a:rPr lang="en-US" sz="2000" dirty="0" smtClean="0"/>
            <a:t>- streamlining</a:t>
          </a:r>
          <a:br>
            <a:rPr lang="en-US" sz="2000" dirty="0" smtClean="0"/>
          </a:br>
          <a:r>
            <a:rPr lang="en-US" sz="2000" dirty="0" smtClean="0"/>
            <a:t>- learning</a:t>
          </a:r>
          <a:br>
            <a:rPr lang="en-US" sz="2000" dirty="0" smtClean="0"/>
          </a:br>
          <a:r>
            <a:rPr lang="en-US" sz="2000" dirty="0" smtClean="0"/>
            <a:t>- best practice</a:t>
          </a:r>
          <a:br>
            <a:rPr lang="en-US" sz="2000" dirty="0" smtClean="0"/>
          </a:br>
          <a:r>
            <a:rPr lang="en-US" sz="2000" dirty="0" smtClean="0"/>
            <a:t>- governance</a:t>
          </a:r>
          <a:endParaRPr lang="en-US" sz="2000" dirty="0"/>
        </a:p>
      </dgm:t>
    </dgm:pt>
    <dgm:pt modelId="{AEA54B7B-DFB9-4BF3-A583-37A1484374DF}" type="parTrans" cxnId="{5290933E-B90D-42B9-952A-38824627A406}">
      <dgm:prSet/>
      <dgm:spPr/>
      <dgm:t>
        <a:bodyPr/>
        <a:lstStyle/>
        <a:p>
          <a:endParaRPr lang="en-US"/>
        </a:p>
      </dgm:t>
    </dgm:pt>
    <dgm:pt modelId="{5606EA45-C790-4B1F-96BF-3A5D68E6C604}" type="sibTrans" cxnId="{5290933E-B90D-42B9-952A-38824627A406}">
      <dgm:prSet/>
      <dgm:spPr/>
      <dgm:t>
        <a:bodyPr/>
        <a:lstStyle/>
        <a:p>
          <a:endParaRPr lang="en-US"/>
        </a:p>
      </dgm:t>
    </dgm:pt>
    <dgm:pt modelId="{F1014DCC-2075-4CD1-A042-2D58331BCB60}" type="pres">
      <dgm:prSet presAssocID="{E8FF2E77-BCCD-4AA6-B1ED-0A3FBD1AA8BD}" presName="hierChild1" presStyleCnt="0">
        <dgm:presLayoutVars>
          <dgm:chPref val="1"/>
          <dgm:dir/>
          <dgm:animOne val="branch"/>
          <dgm:animLvl val="lvl"/>
          <dgm:resizeHandles/>
        </dgm:presLayoutVars>
      </dgm:prSet>
      <dgm:spPr/>
      <dgm:t>
        <a:bodyPr/>
        <a:lstStyle/>
        <a:p>
          <a:endParaRPr lang="en-US"/>
        </a:p>
      </dgm:t>
    </dgm:pt>
    <dgm:pt modelId="{75082621-34C0-4C49-90A8-704A6020F99D}" type="pres">
      <dgm:prSet presAssocID="{158C0750-0442-4754-9124-1CF76A7A3C96}" presName="hierRoot1" presStyleCnt="0"/>
      <dgm:spPr/>
    </dgm:pt>
    <dgm:pt modelId="{A3A89861-1786-4D9D-BD94-79E89739DBD9}" type="pres">
      <dgm:prSet presAssocID="{158C0750-0442-4754-9124-1CF76A7A3C96}" presName="composite" presStyleCnt="0"/>
      <dgm:spPr/>
    </dgm:pt>
    <dgm:pt modelId="{EBA2DCAF-70DB-444F-834D-5B807DAFD617}" type="pres">
      <dgm:prSet presAssocID="{158C0750-0442-4754-9124-1CF76A7A3C96}" presName="background" presStyleLbl="node0" presStyleIdx="0" presStyleCnt="1"/>
      <dgm:spPr>
        <a:solidFill>
          <a:srgbClr val="92D050"/>
        </a:solidFill>
      </dgm:spPr>
    </dgm:pt>
    <dgm:pt modelId="{C7722026-4D18-4F03-AE14-E7CAAD3995D7}" type="pres">
      <dgm:prSet presAssocID="{158C0750-0442-4754-9124-1CF76A7A3C96}" presName="text" presStyleLbl="fgAcc0" presStyleIdx="0" presStyleCnt="1">
        <dgm:presLayoutVars>
          <dgm:chPref val="3"/>
        </dgm:presLayoutVars>
      </dgm:prSet>
      <dgm:spPr/>
      <dgm:t>
        <a:bodyPr/>
        <a:lstStyle/>
        <a:p>
          <a:endParaRPr lang="en-US"/>
        </a:p>
      </dgm:t>
    </dgm:pt>
    <dgm:pt modelId="{7CE2157D-F09A-4FA0-8394-421C2954D0C2}" type="pres">
      <dgm:prSet presAssocID="{158C0750-0442-4754-9124-1CF76A7A3C96}" presName="hierChild2" presStyleCnt="0"/>
      <dgm:spPr/>
    </dgm:pt>
    <dgm:pt modelId="{6268689F-6C77-47D1-AE36-FFABBBE740DB}" type="pres">
      <dgm:prSet presAssocID="{AEA54B7B-DFB9-4BF3-A583-37A1484374DF}" presName="Name10" presStyleLbl="parChTrans1D2" presStyleIdx="0" presStyleCnt="1"/>
      <dgm:spPr/>
      <dgm:t>
        <a:bodyPr/>
        <a:lstStyle/>
        <a:p>
          <a:endParaRPr lang="en-US"/>
        </a:p>
      </dgm:t>
    </dgm:pt>
    <dgm:pt modelId="{5D8FD4AC-851F-48B9-B912-4E51DF94BE83}" type="pres">
      <dgm:prSet presAssocID="{02A21043-D029-443C-A655-5633CD03763C}" presName="hierRoot2" presStyleCnt="0"/>
      <dgm:spPr/>
    </dgm:pt>
    <dgm:pt modelId="{EF6DE9F9-E7A1-4ADE-AB46-D6F1A8D0513A}" type="pres">
      <dgm:prSet presAssocID="{02A21043-D029-443C-A655-5633CD03763C}" presName="composite2" presStyleCnt="0"/>
      <dgm:spPr/>
    </dgm:pt>
    <dgm:pt modelId="{3193C9F5-A499-4D7D-B526-49EB8CD67BFC}" type="pres">
      <dgm:prSet presAssocID="{02A21043-D029-443C-A655-5633CD03763C}" presName="background2" presStyleLbl="node2" presStyleIdx="0" presStyleCnt="1"/>
      <dgm:spPr>
        <a:solidFill>
          <a:srgbClr val="92D050"/>
        </a:solidFill>
      </dgm:spPr>
    </dgm:pt>
    <dgm:pt modelId="{8CB4C337-1E57-4758-8A0D-EB5E6C682704}" type="pres">
      <dgm:prSet presAssocID="{02A21043-D029-443C-A655-5633CD03763C}" presName="text2" presStyleLbl="fgAcc2" presStyleIdx="0" presStyleCnt="1" custScaleY="180524" custLinFactNeighborX="3831" custLinFactNeighborY="-6034">
        <dgm:presLayoutVars>
          <dgm:chPref val="3"/>
        </dgm:presLayoutVars>
      </dgm:prSet>
      <dgm:spPr/>
      <dgm:t>
        <a:bodyPr/>
        <a:lstStyle/>
        <a:p>
          <a:endParaRPr lang="en-US"/>
        </a:p>
      </dgm:t>
    </dgm:pt>
    <dgm:pt modelId="{150147E0-6588-4C2D-B9CF-CC18912FDE61}" type="pres">
      <dgm:prSet presAssocID="{02A21043-D029-443C-A655-5633CD03763C}" presName="hierChild3" presStyleCnt="0"/>
      <dgm:spPr/>
    </dgm:pt>
  </dgm:ptLst>
  <dgm:cxnLst>
    <dgm:cxn modelId="{25DE02E8-19FF-4D7D-8B64-B10032D3F50E}" type="presOf" srcId="{AEA54B7B-DFB9-4BF3-A583-37A1484374DF}" destId="{6268689F-6C77-47D1-AE36-FFABBBE740DB}" srcOrd="0" destOrd="0" presId="urn:microsoft.com/office/officeart/2005/8/layout/hierarchy1"/>
    <dgm:cxn modelId="{5B5C9669-F188-4487-8BF3-1AF59E4EE14C}" type="presOf" srcId="{158C0750-0442-4754-9124-1CF76A7A3C96}" destId="{C7722026-4D18-4F03-AE14-E7CAAD3995D7}" srcOrd="0" destOrd="0" presId="urn:microsoft.com/office/officeart/2005/8/layout/hierarchy1"/>
    <dgm:cxn modelId="{113EC16F-E41A-445F-968C-23341042B20B}" type="presOf" srcId="{02A21043-D029-443C-A655-5633CD03763C}" destId="{8CB4C337-1E57-4758-8A0D-EB5E6C682704}" srcOrd="0" destOrd="0" presId="urn:microsoft.com/office/officeart/2005/8/layout/hierarchy1"/>
    <dgm:cxn modelId="{88277197-2C24-4D7B-BC73-B83160E06024}" type="presOf" srcId="{E8FF2E77-BCCD-4AA6-B1ED-0A3FBD1AA8BD}" destId="{F1014DCC-2075-4CD1-A042-2D58331BCB60}" srcOrd="0" destOrd="0" presId="urn:microsoft.com/office/officeart/2005/8/layout/hierarchy1"/>
    <dgm:cxn modelId="{5290933E-B90D-42B9-952A-38824627A406}" srcId="{158C0750-0442-4754-9124-1CF76A7A3C96}" destId="{02A21043-D029-443C-A655-5633CD03763C}" srcOrd="0" destOrd="0" parTransId="{AEA54B7B-DFB9-4BF3-A583-37A1484374DF}" sibTransId="{5606EA45-C790-4B1F-96BF-3A5D68E6C604}"/>
    <dgm:cxn modelId="{C56F8D79-406F-420D-BA52-AB123D0ACAE9}" srcId="{E8FF2E77-BCCD-4AA6-B1ED-0A3FBD1AA8BD}" destId="{158C0750-0442-4754-9124-1CF76A7A3C96}" srcOrd="0" destOrd="0" parTransId="{8DAF8587-CB12-4113-86C9-57323F1E6C25}" sibTransId="{BC3FBFC0-6D80-4A13-9243-BDA1ABA6B672}"/>
    <dgm:cxn modelId="{378A073E-1E63-4EA5-B7B2-3B294630BD45}" type="presParOf" srcId="{F1014DCC-2075-4CD1-A042-2D58331BCB60}" destId="{75082621-34C0-4C49-90A8-704A6020F99D}" srcOrd="0" destOrd="0" presId="urn:microsoft.com/office/officeart/2005/8/layout/hierarchy1"/>
    <dgm:cxn modelId="{EDF78FB1-B7A0-41BB-B563-0D3C9CB7F02D}" type="presParOf" srcId="{75082621-34C0-4C49-90A8-704A6020F99D}" destId="{A3A89861-1786-4D9D-BD94-79E89739DBD9}" srcOrd="0" destOrd="0" presId="urn:microsoft.com/office/officeart/2005/8/layout/hierarchy1"/>
    <dgm:cxn modelId="{CCCB48ED-B80C-4159-BBD0-00E8F12CF59D}" type="presParOf" srcId="{A3A89861-1786-4D9D-BD94-79E89739DBD9}" destId="{EBA2DCAF-70DB-444F-834D-5B807DAFD617}" srcOrd="0" destOrd="0" presId="urn:microsoft.com/office/officeart/2005/8/layout/hierarchy1"/>
    <dgm:cxn modelId="{F0C5CABA-726E-40D3-ACD0-F93AA3BF69A1}" type="presParOf" srcId="{A3A89861-1786-4D9D-BD94-79E89739DBD9}" destId="{C7722026-4D18-4F03-AE14-E7CAAD3995D7}" srcOrd="1" destOrd="0" presId="urn:microsoft.com/office/officeart/2005/8/layout/hierarchy1"/>
    <dgm:cxn modelId="{D8816D98-20E1-4A91-901E-A354AC983FA0}" type="presParOf" srcId="{75082621-34C0-4C49-90A8-704A6020F99D}" destId="{7CE2157D-F09A-4FA0-8394-421C2954D0C2}" srcOrd="1" destOrd="0" presId="urn:microsoft.com/office/officeart/2005/8/layout/hierarchy1"/>
    <dgm:cxn modelId="{D2CB3B82-7C30-4C19-8A04-15E6E3F7CFF8}" type="presParOf" srcId="{7CE2157D-F09A-4FA0-8394-421C2954D0C2}" destId="{6268689F-6C77-47D1-AE36-FFABBBE740DB}" srcOrd="0" destOrd="0" presId="urn:microsoft.com/office/officeart/2005/8/layout/hierarchy1"/>
    <dgm:cxn modelId="{BCA99A6A-72ED-4DF1-AAE3-C150906AC6FC}" type="presParOf" srcId="{7CE2157D-F09A-4FA0-8394-421C2954D0C2}" destId="{5D8FD4AC-851F-48B9-B912-4E51DF94BE83}" srcOrd="1" destOrd="0" presId="urn:microsoft.com/office/officeart/2005/8/layout/hierarchy1"/>
    <dgm:cxn modelId="{3104CCB2-39A8-4A2B-9B49-5DEAD175C792}" type="presParOf" srcId="{5D8FD4AC-851F-48B9-B912-4E51DF94BE83}" destId="{EF6DE9F9-E7A1-4ADE-AB46-D6F1A8D0513A}" srcOrd="0" destOrd="0" presId="urn:microsoft.com/office/officeart/2005/8/layout/hierarchy1"/>
    <dgm:cxn modelId="{925A1DA8-7966-49ED-83EF-B4D78697DAF8}" type="presParOf" srcId="{EF6DE9F9-E7A1-4ADE-AB46-D6F1A8D0513A}" destId="{3193C9F5-A499-4D7D-B526-49EB8CD67BFC}" srcOrd="0" destOrd="0" presId="urn:microsoft.com/office/officeart/2005/8/layout/hierarchy1"/>
    <dgm:cxn modelId="{24807826-C953-4930-AEFF-E7A7430B5D17}" type="presParOf" srcId="{EF6DE9F9-E7A1-4ADE-AB46-D6F1A8D0513A}" destId="{8CB4C337-1E57-4758-8A0D-EB5E6C682704}" srcOrd="1" destOrd="0" presId="urn:microsoft.com/office/officeart/2005/8/layout/hierarchy1"/>
    <dgm:cxn modelId="{A894116B-1635-49EA-A11C-E2D02DE57A46}" type="presParOf" srcId="{5D8FD4AC-851F-48B9-B912-4E51DF94BE83}" destId="{150147E0-6588-4C2D-B9CF-CC18912FDE6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4E6FE9-5EE4-47EE-B6A2-2EC8C11B3E5E}"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lang="en-US"/>
        </a:p>
      </dgm:t>
    </dgm:pt>
    <dgm:pt modelId="{63CC778F-4BE0-4C77-8FA5-1A7E6D71BBBB}">
      <dgm:prSet phldrT="[Text]"/>
      <dgm:spPr>
        <a:solidFill>
          <a:srgbClr val="FF0000"/>
        </a:solidFill>
        <a:ln>
          <a:solidFill>
            <a:srgbClr val="FF0000"/>
          </a:solidFill>
        </a:ln>
      </dgm:spPr>
      <dgm:t>
        <a:bodyPr/>
        <a:lstStyle/>
        <a:p>
          <a:r>
            <a:rPr lang="en-US" dirty="0" smtClean="0"/>
            <a:t>30</a:t>
          </a:r>
          <a:endParaRPr lang="en-US" dirty="0"/>
        </a:p>
      </dgm:t>
    </dgm:pt>
    <dgm:pt modelId="{A13D75CF-E6CF-4C19-B697-8DEDF5FC138C}" type="parTrans" cxnId="{881F53E0-7DE5-46C2-B2A3-AF6EF2357DDF}">
      <dgm:prSet/>
      <dgm:spPr/>
      <dgm:t>
        <a:bodyPr/>
        <a:lstStyle/>
        <a:p>
          <a:endParaRPr lang="en-US"/>
        </a:p>
      </dgm:t>
    </dgm:pt>
    <dgm:pt modelId="{49E2DAFB-0D85-490E-8877-61B9EA50EC27}" type="sibTrans" cxnId="{881F53E0-7DE5-46C2-B2A3-AF6EF2357DDF}">
      <dgm:prSet/>
      <dgm:spPr/>
      <dgm:t>
        <a:bodyPr/>
        <a:lstStyle/>
        <a:p>
          <a:endParaRPr lang="en-US"/>
        </a:p>
      </dgm:t>
    </dgm:pt>
    <dgm:pt modelId="{F36C2D07-EE63-47DF-A6C0-7A3609722573}">
      <dgm:prSet phldrT="[Text]"/>
      <dgm:spPr>
        <a:ln>
          <a:solidFill>
            <a:srgbClr val="EA0000"/>
          </a:solidFill>
        </a:ln>
      </dgm:spPr>
      <dgm:t>
        <a:bodyPr/>
        <a:lstStyle/>
        <a:p>
          <a:r>
            <a:rPr lang="en-US" dirty="0" smtClean="0"/>
            <a:t>Number of different services identified in the value chain</a:t>
          </a:r>
          <a:endParaRPr lang="en-US" dirty="0"/>
        </a:p>
      </dgm:t>
    </dgm:pt>
    <dgm:pt modelId="{78A92CBA-8ABA-4BFC-9D16-15C7CA7BA472}" type="parTrans" cxnId="{DCB96B08-DFEB-4FEE-B7FB-C28064D4A54B}">
      <dgm:prSet/>
      <dgm:spPr/>
      <dgm:t>
        <a:bodyPr/>
        <a:lstStyle/>
        <a:p>
          <a:endParaRPr lang="en-US"/>
        </a:p>
      </dgm:t>
    </dgm:pt>
    <dgm:pt modelId="{D94F80CE-F36B-4AB0-BC76-495D2F922875}" type="sibTrans" cxnId="{DCB96B08-DFEB-4FEE-B7FB-C28064D4A54B}">
      <dgm:prSet/>
      <dgm:spPr/>
      <dgm:t>
        <a:bodyPr/>
        <a:lstStyle/>
        <a:p>
          <a:endParaRPr lang="en-US"/>
        </a:p>
      </dgm:t>
    </dgm:pt>
    <dgm:pt modelId="{68DABF18-46DD-45DC-A7FC-1955530AD822}">
      <dgm:prSet phldrT="[Text]"/>
      <dgm:spPr>
        <a:solidFill>
          <a:srgbClr val="A69D61"/>
        </a:solidFill>
        <a:ln>
          <a:solidFill>
            <a:schemeClr val="accent5">
              <a:lumMod val="40000"/>
              <a:lumOff val="60000"/>
            </a:schemeClr>
          </a:solidFill>
        </a:ln>
      </dgm:spPr>
      <dgm:t>
        <a:bodyPr/>
        <a:lstStyle/>
        <a:p>
          <a:r>
            <a:rPr lang="en-US" dirty="0" smtClean="0"/>
            <a:t>72%</a:t>
          </a:r>
          <a:endParaRPr lang="en-US" dirty="0"/>
        </a:p>
      </dgm:t>
    </dgm:pt>
    <dgm:pt modelId="{1522FD4D-2EE6-43AE-98B1-C56551C0D7EE}" type="parTrans" cxnId="{79ED00BD-9EC8-44F8-9819-F828912BCA57}">
      <dgm:prSet/>
      <dgm:spPr/>
      <dgm:t>
        <a:bodyPr/>
        <a:lstStyle/>
        <a:p>
          <a:endParaRPr lang="en-US"/>
        </a:p>
      </dgm:t>
    </dgm:pt>
    <dgm:pt modelId="{9CFB7D60-AC8F-4C2D-BC05-0B6104C46384}" type="sibTrans" cxnId="{79ED00BD-9EC8-44F8-9819-F828912BCA57}">
      <dgm:prSet/>
      <dgm:spPr/>
      <dgm:t>
        <a:bodyPr/>
        <a:lstStyle/>
        <a:p>
          <a:endParaRPr lang="en-US"/>
        </a:p>
      </dgm:t>
    </dgm:pt>
    <dgm:pt modelId="{F419CD46-6866-425F-88BC-1E62904AE435}">
      <dgm:prSet phldrT="[Text]"/>
      <dgm:spPr>
        <a:ln>
          <a:solidFill>
            <a:srgbClr val="A69D61"/>
          </a:solidFill>
        </a:ln>
      </dgm:spPr>
      <dgm:t>
        <a:bodyPr/>
        <a:lstStyle/>
        <a:p>
          <a:r>
            <a:rPr lang="en-US" dirty="0" smtClean="0"/>
            <a:t>Value of the product contributed by services</a:t>
          </a:r>
          <a:endParaRPr lang="en-US" dirty="0"/>
        </a:p>
      </dgm:t>
    </dgm:pt>
    <dgm:pt modelId="{E973FE21-123E-4846-BE9F-D11AE19773A8}" type="parTrans" cxnId="{341D6405-B8AF-410D-9C7A-0CF2F3867153}">
      <dgm:prSet/>
      <dgm:spPr/>
      <dgm:t>
        <a:bodyPr/>
        <a:lstStyle/>
        <a:p>
          <a:endParaRPr lang="en-US"/>
        </a:p>
      </dgm:t>
    </dgm:pt>
    <dgm:pt modelId="{855A91DC-E2CA-4016-A3B1-1AC2233D92FE}" type="sibTrans" cxnId="{341D6405-B8AF-410D-9C7A-0CF2F3867153}">
      <dgm:prSet/>
      <dgm:spPr/>
      <dgm:t>
        <a:bodyPr/>
        <a:lstStyle/>
        <a:p>
          <a:endParaRPr lang="en-US"/>
        </a:p>
      </dgm:t>
    </dgm:pt>
    <dgm:pt modelId="{B6AA7A01-6305-4B50-BA01-E5A91FE8B6A4}">
      <dgm:prSet phldrT="[Text]"/>
      <dgm:spPr>
        <a:solidFill>
          <a:srgbClr val="595959"/>
        </a:solidFill>
        <a:ln>
          <a:solidFill>
            <a:srgbClr val="595959"/>
          </a:solidFill>
        </a:ln>
      </dgm:spPr>
      <dgm:t>
        <a:bodyPr/>
        <a:lstStyle/>
        <a:p>
          <a:r>
            <a:rPr lang="en-US" dirty="0" smtClean="0"/>
            <a:t>18 out of 30</a:t>
          </a:r>
          <a:endParaRPr lang="en-US" dirty="0"/>
        </a:p>
      </dgm:t>
    </dgm:pt>
    <dgm:pt modelId="{E3434935-B48C-4AD7-ADF5-17839D2709C8}" type="parTrans" cxnId="{5F1F897E-8B1A-4843-9281-8D4C9027BDF8}">
      <dgm:prSet/>
      <dgm:spPr/>
      <dgm:t>
        <a:bodyPr/>
        <a:lstStyle/>
        <a:p>
          <a:endParaRPr lang="en-US"/>
        </a:p>
      </dgm:t>
    </dgm:pt>
    <dgm:pt modelId="{5AECD408-704E-4B0B-9807-C6235600E3A7}" type="sibTrans" cxnId="{5F1F897E-8B1A-4843-9281-8D4C9027BDF8}">
      <dgm:prSet/>
      <dgm:spPr/>
      <dgm:t>
        <a:bodyPr/>
        <a:lstStyle/>
        <a:p>
          <a:endParaRPr lang="en-US"/>
        </a:p>
      </dgm:t>
    </dgm:pt>
    <dgm:pt modelId="{805C25BB-D047-41E3-BDF4-B89852C1D412}">
      <dgm:prSet phldrT="[Text]"/>
      <dgm:spPr>
        <a:ln>
          <a:solidFill>
            <a:srgbClr val="595959"/>
          </a:solidFill>
        </a:ln>
      </dgm:spPr>
      <dgm:t>
        <a:bodyPr/>
        <a:lstStyle/>
        <a:p>
          <a:r>
            <a:rPr lang="en-US" dirty="0" smtClean="0"/>
            <a:t>Proportion of the services partially or fully outsourced to external suppliers</a:t>
          </a:r>
          <a:br>
            <a:rPr lang="en-US" dirty="0" smtClean="0"/>
          </a:br>
          <a:endParaRPr lang="en-US" dirty="0"/>
        </a:p>
      </dgm:t>
    </dgm:pt>
    <dgm:pt modelId="{5009056A-14D7-486F-B55E-19C098CC7082}" type="parTrans" cxnId="{B8FA3E47-97D1-41CD-802E-89A87DF793B7}">
      <dgm:prSet/>
      <dgm:spPr/>
      <dgm:t>
        <a:bodyPr/>
        <a:lstStyle/>
        <a:p>
          <a:endParaRPr lang="en-US"/>
        </a:p>
      </dgm:t>
    </dgm:pt>
    <dgm:pt modelId="{CB64C6C0-1EAB-47B8-8EEE-FB1189C98F73}" type="sibTrans" cxnId="{B8FA3E47-97D1-41CD-802E-89A87DF793B7}">
      <dgm:prSet/>
      <dgm:spPr/>
      <dgm:t>
        <a:bodyPr/>
        <a:lstStyle/>
        <a:p>
          <a:endParaRPr lang="en-US"/>
        </a:p>
      </dgm:t>
    </dgm:pt>
    <dgm:pt modelId="{A9409B92-9A26-4826-91F6-D93C1114F5C8}" type="pres">
      <dgm:prSet presAssocID="{C84E6FE9-5EE4-47EE-B6A2-2EC8C11B3E5E}" presName="linear" presStyleCnt="0">
        <dgm:presLayoutVars>
          <dgm:dir/>
          <dgm:animLvl val="lvl"/>
          <dgm:resizeHandles val="exact"/>
        </dgm:presLayoutVars>
      </dgm:prSet>
      <dgm:spPr/>
      <dgm:t>
        <a:bodyPr/>
        <a:lstStyle/>
        <a:p>
          <a:endParaRPr lang="en-US"/>
        </a:p>
      </dgm:t>
    </dgm:pt>
    <dgm:pt modelId="{E2AF9DF9-6C11-4487-89E8-31FDBEE9770A}" type="pres">
      <dgm:prSet presAssocID="{63CC778F-4BE0-4C77-8FA5-1A7E6D71BBBB}" presName="parentLin" presStyleCnt="0"/>
      <dgm:spPr/>
    </dgm:pt>
    <dgm:pt modelId="{A5E368C0-7CAB-4C37-A44A-BBE167D83F26}" type="pres">
      <dgm:prSet presAssocID="{63CC778F-4BE0-4C77-8FA5-1A7E6D71BBBB}" presName="parentLeftMargin" presStyleLbl="node1" presStyleIdx="0" presStyleCnt="3"/>
      <dgm:spPr/>
      <dgm:t>
        <a:bodyPr/>
        <a:lstStyle/>
        <a:p>
          <a:endParaRPr lang="en-US"/>
        </a:p>
      </dgm:t>
    </dgm:pt>
    <dgm:pt modelId="{E5A61538-87C5-4F76-BF9E-C2BB7DCDCB5E}" type="pres">
      <dgm:prSet presAssocID="{63CC778F-4BE0-4C77-8FA5-1A7E6D71BBBB}" presName="parentText" presStyleLbl="node1" presStyleIdx="0" presStyleCnt="3" custScaleX="30551">
        <dgm:presLayoutVars>
          <dgm:chMax val="0"/>
          <dgm:bulletEnabled val="1"/>
        </dgm:presLayoutVars>
      </dgm:prSet>
      <dgm:spPr/>
      <dgm:t>
        <a:bodyPr/>
        <a:lstStyle/>
        <a:p>
          <a:endParaRPr lang="en-US"/>
        </a:p>
      </dgm:t>
    </dgm:pt>
    <dgm:pt modelId="{5BB3976A-763C-4869-8566-205D9C96B05D}" type="pres">
      <dgm:prSet presAssocID="{63CC778F-4BE0-4C77-8FA5-1A7E6D71BBBB}" presName="negativeSpace" presStyleCnt="0"/>
      <dgm:spPr/>
    </dgm:pt>
    <dgm:pt modelId="{29870954-A7E3-4D34-BE56-200D94B4C339}" type="pres">
      <dgm:prSet presAssocID="{63CC778F-4BE0-4C77-8FA5-1A7E6D71BBBB}" presName="childText" presStyleLbl="conFgAcc1" presStyleIdx="0" presStyleCnt="3">
        <dgm:presLayoutVars>
          <dgm:bulletEnabled val="1"/>
        </dgm:presLayoutVars>
      </dgm:prSet>
      <dgm:spPr/>
      <dgm:t>
        <a:bodyPr/>
        <a:lstStyle/>
        <a:p>
          <a:endParaRPr lang="en-US"/>
        </a:p>
      </dgm:t>
    </dgm:pt>
    <dgm:pt modelId="{2914CA1C-D172-4606-9762-5DBEB1CA5BC8}" type="pres">
      <dgm:prSet presAssocID="{49E2DAFB-0D85-490E-8877-61B9EA50EC27}" presName="spaceBetweenRectangles" presStyleCnt="0"/>
      <dgm:spPr/>
    </dgm:pt>
    <dgm:pt modelId="{28CD3081-EF13-4E86-B54B-B7AF56276F12}" type="pres">
      <dgm:prSet presAssocID="{68DABF18-46DD-45DC-A7FC-1955530AD822}" presName="parentLin" presStyleCnt="0"/>
      <dgm:spPr/>
    </dgm:pt>
    <dgm:pt modelId="{BEE172F2-C555-497D-B7CD-0E969F3708E8}" type="pres">
      <dgm:prSet presAssocID="{68DABF18-46DD-45DC-A7FC-1955530AD822}" presName="parentLeftMargin" presStyleLbl="node1" presStyleIdx="0" presStyleCnt="3"/>
      <dgm:spPr/>
      <dgm:t>
        <a:bodyPr/>
        <a:lstStyle/>
        <a:p>
          <a:endParaRPr lang="en-US"/>
        </a:p>
      </dgm:t>
    </dgm:pt>
    <dgm:pt modelId="{55504050-4D8B-4C13-A515-01A0AADB0A80}" type="pres">
      <dgm:prSet presAssocID="{68DABF18-46DD-45DC-A7FC-1955530AD822}" presName="parentText" presStyleLbl="node1" presStyleIdx="1" presStyleCnt="3" custScaleX="31095">
        <dgm:presLayoutVars>
          <dgm:chMax val="0"/>
          <dgm:bulletEnabled val="1"/>
        </dgm:presLayoutVars>
      </dgm:prSet>
      <dgm:spPr/>
      <dgm:t>
        <a:bodyPr/>
        <a:lstStyle/>
        <a:p>
          <a:endParaRPr lang="en-US"/>
        </a:p>
      </dgm:t>
    </dgm:pt>
    <dgm:pt modelId="{DDC015B6-A2EC-4709-B675-EA5C5BA1D80D}" type="pres">
      <dgm:prSet presAssocID="{68DABF18-46DD-45DC-A7FC-1955530AD822}" presName="negativeSpace" presStyleCnt="0"/>
      <dgm:spPr/>
    </dgm:pt>
    <dgm:pt modelId="{8B1F13DE-9F08-4F61-8769-09008E733E18}" type="pres">
      <dgm:prSet presAssocID="{68DABF18-46DD-45DC-A7FC-1955530AD822}" presName="childText" presStyleLbl="conFgAcc1" presStyleIdx="1" presStyleCnt="3">
        <dgm:presLayoutVars>
          <dgm:bulletEnabled val="1"/>
        </dgm:presLayoutVars>
      </dgm:prSet>
      <dgm:spPr/>
      <dgm:t>
        <a:bodyPr/>
        <a:lstStyle/>
        <a:p>
          <a:endParaRPr lang="en-US"/>
        </a:p>
      </dgm:t>
    </dgm:pt>
    <dgm:pt modelId="{3A43BD88-FD20-4900-9FA8-456D19776C81}" type="pres">
      <dgm:prSet presAssocID="{9CFB7D60-AC8F-4C2D-BC05-0B6104C46384}" presName="spaceBetweenRectangles" presStyleCnt="0"/>
      <dgm:spPr/>
    </dgm:pt>
    <dgm:pt modelId="{E5FA9BCB-B109-4C5B-8627-60068E8847E0}" type="pres">
      <dgm:prSet presAssocID="{B6AA7A01-6305-4B50-BA01-E5A91FE8B6A4}" presName="parentLin" presStyleCnt="0"/>
      <dgm:spPr/>
    </dgm:pt>
    <dgm:pt modelId="{C7D3F6F8-13C1-4D6E-A4B6-80F950AD99FE}" type="pres">
      <dgm:prSet presAssocID="{B6AA7A01-6305-4B50-BA01-E5A91FE8B6A4}" presName="parentLeftMargin" presStyleLbl="node1" presStyleIdx="1" presStyleCnt="3"/>
      <dgm:spPr/>
      <dgm:t>
        <a:bodyPr/>
        <a:lstStyle/>
        <a:p>
          <a:endParaRPr lang="en-US"/>
        </a:p>
      </dgm:t>
    </dgm:pt>
    <dgm:pt modelId="{0C05CB10-2451-4311-9B17-B6A72F04D41F}" type="pres">
      <dgm:prSet presAssocID="{B6AA7A01-6305-4B50-BA01-E5A91FE8B6A4}" presName="parentText" presStyleLbl="node1" presStyleIdx="2" presStyleCnt="3" custScaleX="30439">
        <dgm:presLayoutVars>
          <dgm:chMax val="0"/>
          <dgm:bulletEnabled val="1"/>
        </dgm:presLayoutVars>
      </dgm:prSet>
      <dgm:spPr/>
      <dgm:t>
        <a:bodyPr/>
        <a:lstStyle/>
        <a:p>
          <a:endParaRPr lang="en-US"/>
        </a:p>
      </dgm:t>
    </dgm:pt>
    <dgm:pt modelId="{C5569E98-F5BD-4FB5-92EB-C8B782FAFB60}" type="pres">
      <dgm:prSet presAssocID="{B6AA7A01-6305-4B50-BA01-E5A91FE8B6A4}" presName="negativeSpace" presStyleCnt="0"/>
      <dgm:spPr/>
    </dgm:pt>
    <dgm:pt modelId="{26AEF7B1-E472-48F6-B2C9-89F8E062680A}" type="pres">
      <dgm:prSet presAssocID="{B6AA7A01-6305-4B50-BA01-E5A91FE8B6A4}" presName="childText" presStyleLbl="conFgAcc1" presStyleIdx="2" presStyleCnt="3">
        <dgm:presLayoutVars>
          <dgm:bulletEnabled val="1"/>
        </dgm:presLayoutVars>
      </dgm:prSet>
      <dgm:spPr/>
      <dgm:t>
        <a:bodyPr/>
        <a:lstStyle/>
        <a:p>
          <a:endParaRPr lang="en-US"/>
        </a:p>
      </dgm:t>
    </dgm:pt>
  </dgm:ptLst>
  <dgm:cxnLst>
    <dgm:cxn modelId="{872F4C0C-E960-465F-AA8B-6B68058B9313}" type="presOf" srcId="{68DABF18-46DD-45DC-A7FC-1955530AD822}" destId="{BEE172F2-C555-497D-B7CD-0E969F3708E8}" srcOrd="0" destOrd="0" presId="urn:microsoft.com/office/officeart/2005/8/layout/list1"/>
    <dgm:cxn modelId="{3BB2B4AC-E0AF-4325-88C1-2279A07DD7D4}" type="presOf" srcId="{63CC778F-4BE0-4C77-8FA5-1A7E6D71BBBB}" destId="{A5E368C0-7CAB-4C37-A44A-BBE167D83F26}" srcOrd="0" destOrd="0" presId="urn:microsoft.com/office/officeart/2005/8/layout/list1"/>
    <dgm:cxn modelId="{440F1AA4-183D-4D76-8547-1751197345BB}" type="presOf" srcId="{63CC778F-4BE0-4C77-8FA5-1A7E6D71BBBB}" destId="{E5A61538-87C5-4F76-BF9E-C2BB7DCDCB5E}" srcOrd="1" destOrd="0" presId="urn:microsoft.com/office/officeart/2005/8/layout/list1"/>
    <dgm:cxn modelId="{9322EE49-9B02-4C6E-B42D-1DFEC994685E}" type="presOf" srcId="{B6AA7A01-6305-4B50-BA01-E5A91FE8B6A4}" destId="{0C05CB10-2451-4311-9B17-B6A72F04D41F}" srcOrd="1" destOrd="0" presId="urn:microsoft.com/office/officeart/2005/8/layout/list1"/>
    <dgm:cxn modelId="{DCB96B08-DFEB-4FEE-B7FB-C28064D4A54B}" srcId="{63CC778F-4BE0-4C77-8FA5-1A7E6D71BBBB}" destId="{F36C2D07-EE63-47DF-A6C0-7A3609722573}" srcOrd="0" destOrd="0" parTransId="{78A92CBA-8ABA-4BFC-9D16-15C7CA7BA472}" sibTransId="{D94F80CE-F36B-4AB0-BC76-495D2F922875}"/>
    <dgm:cxn modelId="{341D6405-B8AF-410D-9C7A-0CF2F3867153}" srcId="{68DABF18-46DD-45DC-A7FC-1955530AD822}" destId="{F419CD46-6866-425F-88BC-1E62904AE435}" srcOrd="0" destOrd="0" parTransId="{E973FE21-123E-4846-BE9F-D11AE19773A8}" sibTransId="{855A91DC-E2CA-4016-A3B1-1AC2233D92FE}"/>
    <dgm:cxn modelId="{477CCAC5-7E58-4E2B-87BD-46B931B3210B}" type="presOf" srcId="{F36C2D07-EE63-47DF-A6C0-7A3609722573}" destId="{29870954-A7E3-4D34-BE56-200D94B4C339}" srcOrd="0" destOrd="0" presId="urn:microsoft.com/office/officeart/2005/8/layout/list1"/>
    <dgm:cxn modelId="{77A0944C-75DF-4A57-83C6-C1B9AC2EC814}" type="presOf" srcId="{B6AA7A01-6305-4B50-BA01-E5A91FE8B6A4}" destId="{C7D3F6F8-13C1-4D6E-A4B6-80F950AD99FE}" srcOrd="0" destOrd="0" presId="urn:microsoft.com/office/officeart/2005/8/layout/list1"/>
    <dgm:cxn modelId="{3ADE9DDE-4A15-4FEC-903E-7240DEF9C029}" type="presOf" srcId="{C84E6FE9-5EE4-47EE-B6A2-2EC8C11B3E5E}" destId="{A9409B92-9A26-4826-91F6-D93C1114F5C8}" srcOrd="0" destOrd="0" presId="urn:microsoft.com/office/officeart/2005/8/layout/list1"/>
    <dgm:cxn modelId="{D43309D2-3218-4C4E-B011-5B3D62DFFB30}" type="presOf" srcId="{68DABF18-46DD-45DC-A7FC-1955530AD822}" destId="{55504050-4D8B-4C13-A515-01A0AADB0A80}" srcOrd="1" destOrd="0" presId="urn:microsoft.com/office/officeart/2005/8/layout/list1"/>
    <dgm:cxn modelId="{5F1F897E-8B1A-4843-9281-8D4C9027BDF8}" srcId="{C84E6FE9-5EE4-47EE-B6A2-2EC8C11B3E5E}" destId="{B6AA7A01-6305-4B50-BA01-E5A91FE8B6A4}" srcOrd="2" destOrd="0" parTransId="{E3434935-B48C-4AD7-ADF5-17839D2709C8}" sibTransId="{5AECD408-704E-4B0B-9807-C6235600E3A7}"/>
    <dgm:cxn modelId="{B8FA3E47-97D1-41CD-802E-89A87DF793B7}" srcId="{B6AA7A01-6305-4B50-BA01-E5A91FE8B6A4}" destId="{805C25BB-D047-41E3-BDF4-B89852C1D412}" srcOrd="0" destOrd="0" parTransId="{5009056A-14D7-486F-B55E-19C098CC7082}" sibTransId="{CB64C6C0-1EAB-47B8-8EEE-FB1189C98F73}"/>
    <dgm:cxn modelId="{9C5C2AB6-36A6-4993-BF1B-F610FB69E89B}" type="presOf" srcId="{F419CD46-6866-425F-88BC-1E62904AE435}" destId="{8B1F13DE-9F08-4F61-8769-09008E733E18}" srcOrd="0" destOrd="0" presId="urn:microsoft.com/office/officeart/2005/8/layout/list1"/>
    <dgm:cxn modelId="{79ED00BD-9EC8-44F8-9819-F828912BCA57}" srcId="{C84E6FE9-5EE4-47EE-B6A2-2EC8C11B3E5E}" destId="{68DABF18-46DD-45DC-A7FC-1955530AD822}" srcOrd="1" destOrd="0" parTransId="{1522FD4D-2EE6-43AE-98B1-C56551C0D7EE}" sibTransId="{9CFB7D60-AC8F-4C2D-BC05-0B6104C46384}"/>
    <dgm:cxn modelId="{76DC63AD-429F-4E7C-B7D6-042857AF16D4}" type="presOf" srcId="{805C25BB-D047-41E3-BDF4-B89852C1D412}" destId="{26AEF7B1-E472-48F6-B2C9-89F8E062680A}" srcOrd="0" destOrd="0" presId="urn:microsoft.com/office/officeart/2005/8/layout/list1"/>
    <dgm:cxn modelId="{881F53E0-7DE5-46C2-B2A3-AF6EF2357DDF}" srcId="{C84E6FE9-5EE4-47EE-B6A2-2EC8C11B3E5E}" destId="{63CC778F-4BE0-4C77-8FA5-1A7E6D71BBBB}" srcOrd="0" destOrd="0" parTransId="{A13D75CF-E6CF-4C19-B697-8DEDF5FC138C}" sibTransId="{49E2DAFB-0D85-490E-8877-61B9EA50EC27}"/>
    <dgm:cxn modelId="{79EA9623-2B63-4392-BDAF-50DBA729FA69}" type="presParOf" srcId="{A9409B92-9A26-4826-91F6-D93C1114F5C8}" destId="{E2AF9DF9-6C11-4487-89E8-31FDBEE9770A}" srcOrd="0" destOrd="0" presId="urn:microsoft.com/office/officeart/2005/8/layout/list1"/>
    <dgm:cxn modelId="{FF0C2D78-1CB3-462B-B53A-8997A721CD26}" type="presParOf" srcId="{E2AF9DF9-6C11-4487-89E8-31FDBEE9770A}" destId="{A5E368C0-7CAB-4C37-A44A-BBE167D83F26}" srcOrd="0" destOrd="0" presId="urn:microsoft.com/office/officeart/2005/8/layout/list1"/>
    <dgm:cxn modelId="{FBE83E42-85D9-4239-A71D-A9F6F5FE700D}" type="presParOf" srcId="{E2AF9DF9-6C11-4487-89E8-31FDBEE9770A}" destId="{E5A61538-87C5-4F76-BF9E-C2BB7DCDCB5E}" srcOrd="1" destOrd="0" presId="urn:microsoft.com/office/officeart/2005/8/layout/list1"/>
    <dgm:cxn modelId="{4056694A-8636-4221-B6A4-C776626B0121}" type="presParOf" srcId="{A9409B92-9A26-4826-91F6-D93C1114F5C8}" destId="{5BB3976A-763C-4869-8566-205D9C96B05D}" srcOrd="1" destOrd="0" presId="urn:microsoft.com/office/officeart/2005/8/layout/list1"/>
    <dgm:cxn modelId="{70A2F8E5-5ADE-4388-BC56-0BA5929E6133}" type="presParOf" srcId="{A9409B92-9A26-4826-91F6-D93C1114F5C8}" destId="{29870954-A7E3-4D34-BE56-200D94B4C339}" srcOrd="2" destOrd="0" presId="urn:microsoft.com/office/officeart/2005/8/layout/list1"/>
    <dgm:cxn modelId="{DE3EC841-AD06-450B-B8B0-FAC203087A49}" type="presParOf" srcId="{A9409B92-9A26-4826-91F6-D93C1114F5C8}" destId="{2914CA1C-D172-4606-9762-5DBEB1CA5BC8}" srcOrd="3" destOrd="0" presId="urn:microsoft.com/office/officeart/2005/8/layout/list1"/>
    <dgm:cxn modelId="{7A146A2B-2BEE-4695-9572-DAC72BB4A1FB}" type="presParOf" srcId="{A9409B92-9A26-4826-91F6-D93C1114F5C8}" destId="{28CD3081-EF13-4E86-B54B-B7AF56276F12}" srcOrd="4" destOrd="0" presId="urn:microsoft.com/office/officeart/2005/8/layout/list1"/>
    <dgm:cxn modelId="{2D8EABDD-A50B-4782-8A9D-CBB2C2CB5D10}" type="presParOf" srcId="{28CD3081-EF13-4E86-B54B-B7AF56276F12}" destId="{BEE172F2-C555-497D-B7CD-0E969F3708E8}" srcOrd="0" destOrd="0" presId="urn:microsoft.com/office/officeart/2005/8/layout/list1"/>
    <dgm:cxn modelId="{2F20BB6D-8F4F-4263-9A0E-0339A573AF22}" type="presParOf" srcId="{28CD3081-EF13-4E86-B54B-B7AF56276F12}" destId="{55504050-4D8B-4C13-A515-01A0AADB0A80}" srcOrd="1" destOrd="0" presId="urn:microsoft.com/office/officeart/2005/8/layout/list1"/>
    <dgm:cxn modelId="{9540E57A-B436-4B3B-9448-2BF0EA782964}" type="presParOf" srcId="{A9409B92-9A26-4826-91F6-D93C1114F5C8}" destId="{DDC015B6-A2EC-4709-B675-EA5C5BA1D80D}" srcOrd="5" destOrd="0" presId="urn:microsoft.com/office/officeart/2005/8/layout/list1"/>
    <dgm:cxn modelId="{E7F5042F-0629-4959-99E4-6E82A85A3931}" type="presParOf" srcId="{A9409B92-9A26-4826-91F6-D93C1114F5C8}" destId="{8B1F13DE-9F08-4F61-8769-09008E733E18}" srcOrd="6" destOrd="0" presId="urn:microsoft.com/office/officeart/2005/8/layout/list1"/>
    <dgm:cxn modelId="{20E3821C-2B8B-4A17-977A-040955F096C5}" type="presParOf" srcId="{A9409B92-9A26-4826-91F6-D93C1114F5C8}" destId="{3A43BD88-FD20-4900-9FA8-456D19776C81}" srcOrd="7" destOrd="0" presId="urn:microsoft.com/office/officeart/2005/8/layout/list1"/>
    <dgm:cxn modelId="{8711A819-FAE0-4F1A-A31E-D30B2C0B984A}" type="presParOf" srcId="{A9409B92-9A26-4826-91F6-D93C1114F5C8}" destId="{E5FA9BCB-B109-4C5B-8627-60068E8847E0}" srcOrd="8" destOrd="0" presId="urn:microsoft.com/office/officeart/2005/8/layout/list1"/>
    <dgm:cxn modelId="{E417A0E6-F69B-4247-AACC-05DE9F46BBC4}" type="presParOf" srcId="{E5FA9BCB-B109-4C5B-8627-60068E8847E0}" destId="{C7D3F6F8-13C1-4D6E-A4B6-80F950AD99FE}" srcOrd="0" destOrd="0" presId="urn:microsoft.com/office/officeart/2005/8/layout/list1"/>
    <dgm:cxn modelId="{A71ED269-2E76-48E5-82EB-DCDA2EF55030}" type="presParOf" srcId="{E5FA9BCB-B109-4C5B-8627-60068E8847E0}" destId="{0C05CB10-2451-4311-9B17-B6A72F04D41F}" srcOrd="1" destOrd="0" presId="urn:microsoft.com/office/officeart/2005/8/layout/list1"/>
    <dgm:cxn modelId="{E735E115-0D74-4516-BFDD-8FE9AF2ED5F6}" type="presParOf" srcId="{A9409B92-9A26-4826-91F6-D93C1114F5C8}" destId="{C5569E98-F5BD-4FB5-92EB-C8B782FAFB60}" srcOrd="9" destOrd="0" presId="urn:microsoft.com/office/officeart/2005/8/layout/list1"/>
    <dgm:cxn modelId="{29BA066B-55FE-48D9-8ADB-DBCC3E897119}" type="presParOf" srcId="{A9409B92-9A26-4826-91F6-D93C1114F5C8}" destId="{26AEF7B1-E472-48F6-B2C9-89F8E062680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8689F-6C77-47D1-AE36-FFABBBE740DB}">
      <dsp:nvSpPr>
        <dsp:cNvPr id="0" name=""/>
        <dsp:cNvSpPr/>
      </dsp:nvSpPr>
      <dsp:spPr>
        <a:xfrm>
          <a:off x="1030009" y="1424823"/>
          <a:ext cx="91440" cy="542691"/>
        </a:xfrm>
        <a:custGeom>
          <a:avLst/>
          <a:gdLst/>
          <a:ahLst/>
          <a:cxnLst/>
          <a:rect l="0" t="0" r="0" b="0"/>
          <a:pathLst>
            <a:path>
              <a:moveTo>
                <a:pt x="45720" y="0"/>
              </a:moveTo>
              <a:lnTo>
                <a:pt x="45720" y="343598"/>
              </a:lnTo>
              <a:lnTo>
                <a:pt x="46887" y="343598"/>
              </a:lnTo>
              <a:lnTo>
                <a:pt x="46887" y="542691"/>
              </a:lnTo>
            </a:path>
          </a:pathLst>
        </a:custGeom>
        <a:noFill/>
        <a:ln w="95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2DCAF-70DB-444F-834D-5B807DAFD617}">
      <dsp:nvSpPr>
        <dsp:cNvPr id="0" name=""/>
        <dsp:cNvSpPr/>
      </dsp:nvSpPr>
      <dsp:spPr>
        <a:xfrm>
          <a:off x="1167" y="60130"/>
          <a:ext cx="2149124" cy="1364693"/>
        </a:xfrm>
        <a:prstGeom prst="roundRect">
          <a:avLst>
            <a:gd name="adj" fmla="val 10000"/>
          </a:avLst>
        </a:prstGeom>
        <a:solidFill>
          <a:srgbClr val="92D050"/>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22026-4D18-4F03-AE14-E7CAAD3995D7}">
      <dsp:nvSpPr>
        <dsp:cNvPr id="0" name=""/>
        <dsp:cNvSpPr/>
      </dsp:nvSpPr>
      <dsp:spPr>
        <a:xfrm>
          <a:off x="239958" y="286982"/>
          <a:ext cx="2149124" cy="13646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Policy as innovation </a:t>
          </a:r>
          <a:endParaRPr lang="en-US" sz="2400" kern="1200" dirty="0"/>
        </a:p>
      </dsp:txBody>
      <dsp:txXfrm>
        <a:off x="279928" y="326952"/>
        <a:ext cx="2069184" cy="1284753"/>
      </dsp:txXfrm>
    </dsp:sp>
    <dsp:sp modelId="{3193C9F5-A499-4D7D-B526-49EB8CD67BFC}">
      <dsp:nvSpPr>
        <dsp:cNvPr id="0" name=""/>
        <dsp:cNvSpPr/>
      </dsp:nvSpPr>
      <dsp:spPr>
        <a:xfrm>
          <a:off x="2334" y="1967515"/>
          <a:ext cx="2149124" cy="2463599"/>
        </a:xfrm>
        <a:prstGeom prst="roundRect">
          <a:avLst>
            <a:gd name="adj" fmla="val 10000"/>
          </a:avLst>
        </a:prstGeom>
        <a:solidFill>
          <a:srgbClr val="92D050"/>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4C337-1E57-4758-8A0D-EB5E6C682704}">
      <dsp:nvSpPr>
        <dsp:cNvPr id="0" name=""/>
        <dsp:cNvSpPr/>
      </dsp:nvSpPr>
      <dsp:spPr>
        <a:xfrm>
          <a:off x="241125" y="2194367"/>
          <a:ext cx="2149124" cy="24635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Efficiency through:</a:t>
          </a:r>
          <a:br>
            <a:rPr lang="en-US" sz="2000" b="1" kern="1200" dirty="0" smtClean="0"/>
          </a:br>
          <a:r>
            <a:rPr lang="en-US" sz="2000" kern="1200" dirty="0" smtClean="0"/>
            <a:t>- openness</a:t>
          </a:r>
          <a:br>
            <a:rPr lang="en-US" sz="2000" kern="1200" dirty="0" smtClean="0"/>
          </a:br>
          <a:r>
            <a:rPr lang="en-US" sz="2000" kern="1200" dirty="0" smtClean="0"/>
            <a:t>- streamlining</a:t>
          </a:r>
          <a:br>
            <a:rPr lang="en-US" sz="2000" kern="1200" dirty="0" smtClean="0"/>
          </a:br>
          <a:r>
            <a:rPr lang="en-US" sz="2000" kern="1200" dirty="0" smtClean="0"/>
            <a:t>- learning</a:t>
          </a:r>
          <a:br>
            <a:rPr lang="en-US" sz="2000" kern="1200" dirty="0" smtClean="0"/>
          </a:br>
          <a:r>
            <a:rPr lang="en-US" sz="2000" kern="1200" dirty="0" smtClean="0"/>
            <a:t>- best practice</a:t>
          </a:r>
          <a:br>
            <a:rPr lang="en-US" sz="2000" kern="1200" dirty="0" smtClean="0"/>
          </a:br>
          <a:r>
            <a:rPr lang="en-US" sz="2000" kern="1200" dirty="0" smtClean="0"/>
            <a:t>- governance</a:t>
          </a:r>
          <a:endParaRPr lang="en-US" sz="2000" kern="1200" dirty="0"/>
        </a:p>
      </dsp:txBody>
      <dsp:txXfrm>
        <a:off x="304071" y="2257313"/>
        <a:ext cx="2023232" cy="2337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a:noFill/>
          </a:ln>
          <a:effectLst/>
          <a:extLst/>
        </p:spPr>
        <p:txBody>
          <a:bodyPr vert="horz" wrap="square" lIns="96528" tIns="48264" rIns="96528" bIns="48264" numCol="1" anchor="t" anchorCtr="0" compatLnSpc="1">
            <a:prstTxWarp prst="textNoShape">
              <a:avLst/>
            </a:prstTxWarp>
          </a:bodyPr>
          <a:lstStyle>
            <a:lvl1pPr algn="l" defTabSz="965497">
              <a:lnSpc>
                <a:spcPct val="100000"/>
              </a:lnSpc>
              <a:defRPr sz="1200">
                <a:cs typeface="+mn-cs"/>
                <a:sym typeface="Arial"/>
              </a:defRPr>
            </a:lvl1pPr>
          </a:lstStyle>
          <a:p>
            <a:pPr>
              <a:defRPr/>
            </a:pPr>
            <a:endParaRPr lang="en-US"/>
          </a:p>
        </p:txBody>
      </p:sp>
      <p:sp>
        <p:nvSpPr>
          <p:cNvPr id="19459" name="Rectangle 3"/>
          <p:cNvSpPr>
            <a:spLocks noGrp="1" noChangeArrowheads="1"/>
          </p:cNvSpPr>
          <p:nvPr>
            <p:ph type="dt" sz="quarter" idx="1"/>
          </p:nvPr>
        </p:nvSpPr>
        <p:spPr bwMode="auto">
          <a:xfrm>
            <a:off x="4021138" y="0"/>
            <a:ext cx="3076575" cy="511175"/>
          </a:xfrm>
          <a:prstGeom prst="rect">
            <a:avLst/>
          </a:prstGeom>
          <a:noFill/>
          <a:ln>
            <a:noFill/>
          </a:ln>
          <a:effectLst/>
          <a:extLst/>
        </p:spPr>
        <p:txBody>
          <a:bodyPr vert="horz" wrap="square" lIns="96528" tIns="48264" rIns="96528" bIns="48264" numCol="1" anchor="t" anchorCtr="0" compatLnSpc="1">
            <a:prstTxWarp prst="textNoShape">
              <a:avLst/>
            </a:prstTxWarp>
          </a:bodyPr>
          <a:lstStyle>
            <a:lvl1pPr algn="r" defTabSz="965497">
              <a:lnSpc>
                <a:spcPct val="100000"/>
              </a:lnSpc>
              <a:defRPr sz="1200">
                <a:cs typeface="+mn-cs"/>
                <a:sym typeface="Arial"/>
              </a:defRPr>
            </a:lvl1pPr>
          </a:lstStyle>
          <a:p>
            <a:pPr>
              <a:defRPr/>
            </a:pPr>
            <a:endParaRPr lang="en-US"/>
          </a:p>
        </p:txBody>
      </p:sp>
      <p:sp>
        <p:nvSpPr>
          <p:cNvPr id="19460" name="Rectangle 4"/>
          <p:cNvSpPr>
            <a:spLocks noGrp="1" noChangeArrowheads="1"/>
          </p:cNvSpPr>
          <p:nvPr>
            <p:ph type="ftr" sz="quarter" idx="2"/>
          </p:nvPr>
        </p:nvSpPr>
        <p:spPr bwMode="auto">
          <a:xfrm>
            <a:off x="0" y="9710738"/>
            <a:ext cx="3076575" cy="511175"/>
          </a:xfrm>
          <a:prstGeom prst="rect">
            <a:avLst/>
          </a:prstGeom>
          <a:noFill/>
          <a:ln>
            <a:noFill/>
          </a:ln>
          <a:effectLst/>
          <a:extLst/>
        </p:spPr>
        <p:txBody>
          <a:bodyPr vert="horz" wrap="square" lIns="96528" tIns="48264" rIns="96528" bIns="48264" numCol="1" anchor="b" anchorCtr="0" compatLnSpc="1">
            <a:prstTxWarp prst="textNoShape">
              <a:avLst/>
            </a:prstTxWarp>
          </a:bodyPr>
          <a:lstStyle>
            <a:lvl1pPr algn="l" defTabSz="965497">
              <a:lnSpc>
                <a:spcPct val="100000"/>
              </a:lnSpc>
              <a:defRPr sz="1200">
                <a:cs typeface="+mn-cs"/>
                <a:sym typeface="Arial"/>
              </a:defRPr>
            </a:lvl1pPr>
          </a:lstStyle>
          <a:p>
            <a:pPr>
              <a:defRPr/>
            </a:pPr>
            <a:endParaRPr lang="en-US"/>
          </a:p>
        </p:txBody>
      </p:sp>
      <p:sp>
        <p:nvSpPr>
          <p:cNvPr id="19461" name="Rectangle 5"/>
          <p:cNvSpPr>
            <a:spLocks noGrp="1" noChangeArrowheads="1"/>
          </p:cNvSpPr>
          <p:nvPr>
            <p:ph type="sldNum" sz="quarter" idx="3"/>
          </p:nvPr>
        </p:nvSpPr>
        <p:spPr bwMode="auto">
          <a:xfrm>
            <a:off x="4021138" y="9710738"/>
            <a:ext cx="3076575" cy="511175"/>
          </a:xfrm>
          <a:prstGeom prst="rect">
            <a:avLst/>
          </a:prstGeom>
          <a:noFill/>
          <a:ln>
            <a:noFill/>
          </a:ln>
          <a:effectLst/>
          <a:extLst/>
        </p:spPr>
        <p:txBody>
          <a:bodyPr vert="horz" wrap="square" lIns="96528" tIns="48264" rIns="96528" bIns="48264" numCol="1" anchor="b" anchorCtr="0" compatLnSpc="1">
            <a:prstTxWarp prst="textNoShape">
              <a:avLst/>
            </a:prstTxWarp>
          </a:bodyPr>
          <a:lstStyle>
            <a:lvl1pPr algn="r" defTabSz="965497">
              <a:lnSpc>
                <a:spcPct val="100000"/>
              </a:lnSpc>
              <a:defRPr sz="1200">
                <a:cs typeface="+mn-cs"/>
                <a:sym typeface="Arial"/>
              </a:defRPr>
            </a:lvl1pPr>
          </a:lstStyle>
          <a:p>
            <a:pPr>
              <a:defRPr/>
            </a:pPr>
            <a:fld id="{EAE998B9-C246-410D-B066-674639D71FA5}" type="slidenum">
              <a:rPr lang="en-US"/>
              <a:pPr>
                <a:defRPr/>
              </a:pPr>
              <a:t>‹#›</a:t>
            </a:fld>
            <a:endParaRPr lang="en-US"/>
          </a:p>
        </p:txBody>
      </p:sp>
    </p:spTree>
    <p:extLst>
      <p:ext uri="{BB962C8B-B14F-4D97-AF65-F5344CB8AC3E}">
        <p14:creationId xmlns:p14="http://schemas.microsoft.com/office/powerpoint/2010/main" val="1541104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p:spPr>
        <p:txBody>
          <a:bodyPr vert="horz" wrap="square" lIns="96528" tIns="48264" rIns="96528" bIns="48264" numCol="1" anchor="t" anchorCtr="0" compatLnSpc="1">
            <a:prstTxWarp prst="textNoShape">
              <a:avLst/>
            </a:prstTxWarp>
          </a:bodyPr>
          <a:lstStyle>
            <a:lvl1pPr algn="l" defTabSz="965497">
              <a:lnSpc>
                <a:spcPct val="100000"/>
              </a:lnSpc>
              <a:defRPr sz="1200">
                <a:cs typeface="+mn-cs"/>
                <a:sym typeface="Arial"/>
              </a:defRPr>
            </a:lvl1pPr>
          </a:lstStyle>
          <a:p>
            <a:pPr>
              <a:defRPr/>
            </a:pPr>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a:noFill/>
          </a:ln>
          <a:effectLst/>
          <a:extLst/>
        </p:spPr>
        <p:txBody>
          <a:bodyPr vert="horz" wrap="square" lIns="96528" tIns="48264" rIns="96528" bIns="48264" numCol="1" anchor="t" anchorCtr="0" compatLnSpc="1">
            <a:prstTxWarp prst="textNoShape">
              <a:avLst/>
            </a:prstTxWarp>
          </a:bodyPr>
          <a:lstStyle>
            <a:lvl1pPr algn="r" defTabSz="965497">
              <a:lnSpc>
                <a:spcPct val="100000"/>
              </a:lnSpc>
              <a:defRPr sz="1200">
                <a:cs typeface="+mn-cs"/>
                <a:sym typeface="Aria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863600" y="766763"/>
            <a:ext cx="5372100" cy="38369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56163"/>
            <a:ext cx="5680075" cy="4600575"/>
          </a:xfrm>
          <a:prstGeom prst="rect">
            <a:avLst/>
          </a:prstGeom>
          <a:noFill/>
          <a:ln>
            <a:noFill/>
          </a:ln>
          <a:effectLst/>
          <a:extLst/>
        </p:spPr>
        <p:txBody>
          <a:bodyPr vert="horz" wrap="square" lIns="96528" tIns="48264" rIns="96528" bIns="48264" numCol="1" anchor="t" anchorCtr="0" compatLnSpc="1">
            <a:prstTxWarp prst="textNoShape">
              <a:avLst/>
            </a:prstTxWarp>
          </a:bodyPr>
          <a:lstStyle/>
          <a:p>
            <a:pPr lvl="0"/>
            <a:r>
              <a:rPr lang="en-US" noProof="0" smtClean="0">
                <a:sym typeface="Arial"/>
              </a:rPr>
              <a:t>Click to edit Master text styles</a:t>
            </a:r>
          </a:p>
          <a:p>
            <a:pPr lvl="1"/>
            <a:r>
              <a:rPr lang="en-US" noProof="0" smtClean="0">
                <a:sym typeface="Arial"/>
              </a:rPr>
              <a:t>Second level</a:t>
            </a:r>
          </a:p>
          <a:p>
            <a:pPr lvl="2"/>
            <a:r>
              <a:rPr lang="en-US" noProof="0" smtClean="0">
                <a:sym typeface="Arial"/>
              </a:rPr>
              <a:t>Third level</a:t>
            </a:r>
          </a:p>
          <a:p>
            <a:pPr lvl="3"/>
            <a:r>
              <a:rPr lang="en-US" noProof="0" smtClean="0">
                <a:sym typeface="Arial"/>
              </a:rPr>
              <a:t>Fourth level</a:t>
            </a:r>
          </a:p>
          <a:p>
            <a:pPr lvl="4"/>
            <a:r>
              <a:rPr lang="en-US" noProof="0" smtClean="0">
                <a:sym typeface="Arial"/>
              </a:rPr>
              <a:t>Fifth level</a:t>
            </a:r>
          </a:p>
        </p:txBody>
      </p:sp>
      <p:sp>
        <p:nvSpPr>
          <p:cNvPr id="3078" name="Rectangle 6"/>
          <p:cNvSpPr>
            <a:spLocks noGrp="1" noChangeArrowheads="1"/>
          </p:cNvSpPr>
          <p:nvPr>
            <p:ph type="ftr" sz="quarter" idx="4"/>
          </p:nvPr>
        </p:nvSpPr>
        <p:spPr bwMode="auto">
          <a:xfrm>
            <a:off x="0" y="9710738"/>
            <a:ext cx="3076575" cy="511175"/>
          </a:xfrm>
          <a:prstGeom prst="rect">
            <a:avLst/>
          </a:prstGeom>
          <a:noFill/>
          <a:ln>
            <a:noFill/>
          </a:ln>
          <a:effectLst/>
          <a:extLst/>
        </p:spPr>
        <p:txBody>
          <a:bodyPr vert="horz" wrap="square" lIns="96528" tIns="48264" rIns="96528" bIns="48264" numCol="1" anchor="b" anchorCtr="0" compatLnSpc="1">
            <a:prstTxWarp prst="textNoShape">
              <a:avLst/>
            </a:prstTxWarp>
          </a:bodyPr>
          <a:lstStyle>
            <a:lvl1pPr algn="l" defTabSz="965497">
              <a:lnSpc>
                <a:spcPct val="100000"/>
              </a:lnSpc>
              <a:defRPr sz="1200">
                <a:cs typeface="+mn-cs"/>
                <a:sym typeface="Arial"/>
              </a:defRPr>
            </a:lvl1pPr>
          </a:lstStyle>
          <a:p>
            <a:pPr>
              <a:defRPr/>
            </a:pPr>
            <a:endParaRPr lang="en-US"/>
          </a:p>
        </p:txBody>
      </p:sp>
      <p:sp>
        <p:nvSpPr>
          <p:cNvPr id="3079" name="Rectangle 7"/>
          <p:cNvSpPr>
            <a:spLocks noGrp="1" noChangeArrowheads="1"/>
          </p:cNvSpPr>
          <p:nvPr>
            <p:ph type="sldNum" sz="quarter" idx="5"/>
          </p:nvPr>
        </p:nvSpPr>
        <p:spPr bwMode="auto">
          <a:xfrm>
            <a:off x="4021138" y="9710738"/>
            <a:ext cx="3076575" cy="511175"/>
          </a:xfrm>
          <a:prstGeom prst="rect">
            <a:avLst/>
          </a:prstGeom>
          <a:noFill/>
          <a:ln>
            <a:noFill/>
          </a:ln>
          <a:effectLst/>
          <a:extLst/>
        </p:spPr>
        <p:txBody>
          <a:bodyPr vert="horz" wrap="square" lIns="96528" tIns="48264" rIns="96528" bIns="48264" numCol="1" anchor="b" anchorCtr="0" compatLnSpc="1">
            <a:prstTxWarp prst="textNoShape">
              <a:avLst/>
            </a:prstTxWarp>
          </a:bodyPr>
          <a:lstStyle>
            <a:lvl1pPr algn="r" defTabSz="965497">
              <a:lnSpc>
                <a:spcPct val="100000"/>
              </a:lnSpc>
              <a:defRPr sz="1200">
                <a:cs typeface="+mn-cs"/>
                <a:sym typeface="Arial"/>
              </a:defRPr>
            </a:lvl1pPr>
          </a:lstStyle>
          <a:p>
            <a:pPr>
              <a:defRPr/>
            </a:pPr>
            <a:fld id="{3B051C54-FFCE-43AC-82A9-ED40987F29CA}" type="slidenum">
              <a:rPr lang="en-US"/>
              <a:pPr>
                <a:defRPr/>
              </a:pPr>
              <a:t>‹#›</a:t>
            </a:fld>
            <a:endParaRPr lang="en-US"/>
          </a:p>
        </p:txBody>
      </p:sp>
    </p:spTree>
    <p:extLst>
      <p:ext uri="{BB962C8B-B14F-4D97-AF65-F5344CB8AC3E}">
        <p14:creationId xmlns:p14="http://schemas.microsoft.com/office/powerpoint/2010/main" val="2905912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sym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sym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sym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sym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sym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66763"/>
            <a:ext cx="5365750" cy="3833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1AA964-DA39-4F40-84E2-75FE2B528DC2}" type="slidenum">
              <a:rPr lang="en-GB" smtClean="0"/>
              <a:pPr/>
              <a:t>3</a:t>
            </a:fld>
            <a:endParaRPr lang="en-GB" dirty="0"/>
          </a:p>
        </p:txBody>
      </p:sp>
    </p:spTree>
    <p:extLst>
      <p:ext uri="{BB962C8B-B14F-4D97-AF65-F5344CB8AC3E}">
        <p14:creationId xmlns:p14="http://schemas.microsoft.com/office/powerpoint/2010/main" val="369586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1AA964-DA39-4F40-84E2-75FE2B528DC2}" type="slidenum">
              <a:rPr lang="en-GB" smtClean="0"/>
              <a:pPr/>
              <a:t>6</a:t>
            </a:fld>
            <a:endParaRPr lang="en-GB" dirty="0"/>
          </a:p>
        </p:txBody>
      </p:sp>
    </p:spTree>
    <p:extLst>
      <p:ext uri="{BB962C8B-B14F-4D97-AF65-F5344CB8AC3E}">
        <p14:creationId xmlns:p14="http://schemas.microsoft.com/office/powerpoint/2010/main" val="102035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1AA964-DA39-4F40-84E2-75FE2B528DC2}" type="slidenum">
              <a:rPr lang="en-GB" smtClean="0"/>
              <a:pPr/>
              <a:t>7</a:t>
            </a:fld>
            <a:endParaRPr lang="en-GB" dirty="0"/>
          </a:p>
        </p:txBody>
      </p:sp>
    </p:spTree>
    <p:extLst>
      <p:ext uri="{BB962C8B-B14F-4D97-AF65-F5344CB8AC3E}">
        <p14:creationId xmlns:p14="http://schemas.microsoft.com/office/powerpoint/2010/main" val="102035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1AA964-DA39-4F40-84E2-75FE2B528DC2}" type="slidenum">
              <a:rPr lang="en-GB" smtClean="0"/>
              <a:pPr/>
              <a:t>8</a:t>
            </a:fld>
            <a:endParaRPr lang="en-GB" dirty="0"/>
          </a:p>
        </p:txBody>
      </p:sp>
    </p:spTree>
    <p:extLst>
      <p:ext uri="{BB962C8B-B14F-4D97-AF65-F5344CB8AC3E}">
        <p14:creationId xmlns:p14="http://schemas.microsoft.com/office/powerpoint/2010/main" val="102035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Another breakdown of a good’s components by origin and destination, i.e. country of origin and last known destination in merchandise trade statistics.</a:t>
            </a:r>
          </a:p>
          <a:p>
            <a:pPr>
              <a:spcBef>
                <a:spcPct val="0"/>
              </a:spcBef>
            </a:pPr>
            <a:endParaRPr lang="en-GB" smtClean="0"/>
          </a:p>
          <a:p>
            <a:pPr>
              <a:spcBef>
                <a:spcPct val="0"/>
              </a:spcBef>
            </a:pPr>
            <a:endParaRPr lang="en-GB"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804243" indent="-309324" eaLnBrk="0" hangingPunct="0">
              <a:defRPr>
                <a:solidFill>
                  <a:schemeClr val="tx1"/>
                </a:solidFill>
                <a:latin typeface="Calibri" pitchFamily="34" charset="0"/>
                <a:cs typeface="Arial" charset="0"/>
              </a:defRPr>
            </a:lvl2pPr>
            <a:lvl3pPr marL="1237298" indent="-247460" eaLnBrk="0" hangingPunct="0">
              <a:defRPr>
                <a:solidFill>
                  <a:schemeClr val="tx1"/>
                </a:solidFill>
                <a:latin typeface="Calibri" pitchFamily="34" charset="0"/>
                <a:cs typeface="Arial" charset="0"/>
              </a:defRPr>
            </a:lvl3pPr>
            <a:lvl4pPr marL="1732217" indent="-247460" eaLnBrk="0" hangingPunct="0">
              <a:defRPr>
                <a:solidFill>
                  <a:schemeClr val="tx1"/>
                </a:solidFill>
                <a:latin typeface="Calibri" pitchFamily="34" charset="0"/>
                <a:cs typeface="Arial" charset="0"/>
              </a:defRPr>
            </a:lvl4pPr>
            <a:lvl5pPr marL="2227136" indent="-247460" eaLnBrk="0" hangingPunct="0">
              <a:defRPr>
                <a:solidFill>
                  <a:schemeClr val="tx1"/>
                </a:solidFill>
                <a:latin typeface="Calibri" pitchFamily="34" charset="0"/>
                <a:cs typeface="Arial" charset="0"/>
              </a:defRPr>
            </a:lvl5pPr>
            <a:lvl6pPr marL="2722055" indent="-247460" eaLnBrk="0" fontAlgn="base" hangingPunct="0">
              <a:spcBef>
                <a:spcPct val="0"/>
              </a:spcBef>
              <a:spcAft>
                <a:spcPct val="0"/>
              </a:spcAft>
              <a:defRPr>
                <a:solidFill>
                  <a:schemeClr val="tx1"/>
                </a:solidFill>
                <a:latin typeface="Calibri" pitchFamily="34" charset="0"/>
                <a:cs typeface="Arial" charset="0"/>
              </a:defRPr>
            </a:lvl6pPr>
            <a:lvl7pPr marL="3216974" indent="-247460" eaLnBrk="0" fontAlgn="base" hangingPunct="0">
              <a:spcBef>
                <a:spcPct val="0"/>
              </a:spcBef>
              <a:spcAft>
                <a:spcPct val="0"/>
              </a:spcAft>
              <a:defRPr>
                <a:solidFill>
                  <a:schemeClr val="tx1"/>
                </a:solidFill>
                <a:latin typeface="Calibri" pitchFamily="34" charset="0"/>
                <a:cs typeface="Arial" charset="0"/>
              </a:defRPr>
            </a:lvl7pPr>
            <a:lvl8pPr marL="3711893" indent="-247460" eaLnBrk="0" fontAlgn="base" hangingPunct="0">
              <a:spcBef>
                <a:spcPct val="0"/>
              </a:spcBef>
              <a:spcAft>
                <a:spcPct val="0"/>
              </a:spcAft>
              <a:defRPr>
                <a:solidFill>
                  <a:schemeClr val="tx1"/>
                </a:solidFill>
                <a:latin typeface="Calibri" pitchFamily="34" charset="0"/>
                <a:cs typeface="Arial" charset="0"/>
              </a:defRPr>
            </a:lvl8pPr>
            <a:lvl9pPr marL="4206812" indent="-24746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B9BB383-347D-43CE-8F80-B540B6532F51}" type="slidenum">
              <a:rPr lang="en-GB"/>
              <a:pPr eaLnBrk="1" hangingPunct="1"/>
              <a:t>12</a:t>
            </a:fld>
            <a:endParaRPr lang="en-GB"/>
          </a:p>
        </p:txBody>
      </p:sp>
    </p:spTree>
    <p:extLst>
      <p:ext uri="{BB962C8B-B14F-4D97-AF65-F5344CB8AC3E}">
        <p14:creationId xmlns:p14="http://schemas.microsoft.com/office/powerpoint/2010/main" val="10154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3600" y="766763"/>
            <a:ext cx="5372100" cy="3836987"/>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5380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3600" y="766763"/>
            <a:ext cx="5372100" cy="3836987"/>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297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xfrm>
            <a:off x="863600" y="766763"/>
            <a:ext cx="5372100" cy="3836987"/>
          </a:xfrm>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55766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xfrm>
            <a:off x="863600" y="766763"/>
            <a:ext cx="5372100" cy="3836987"/>
          </a:xfrm>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77458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460375" y="0"/>
            <a:ext cx="9142413" cy="6856413"/>
          </a:xfrm>
          <a:prstGeom prst="rect">
            <a:avLst/>
          </a:prstGeom>
          <a:noFill/>
          <a:ln w="9525">
            <a:noFill/>
            <a:miter lim="800000"/>
            <a:headEnd/>
            <a:tailEnd/>
          </a:ln>
        </p:spPr>
      </p:pic>
      <p:sp>
        <p:nvSpPr>
          <p:cNvPr id="5" name="Copyright"/>
          <p:cNvSpPr txBox="1">
            <a:spLocks noChangeArrowheads="1"/>
          </p:cNvSpPr>
          <p:nvPr userDrawn="1"/>
        </p:nvSpPr>
        <p:spPr bwMode="gray">
          <a:xfrm>
            <a:off x="903288" y="6594475"/>
            <a:ext cx="946150" cy="107950"/>
          </a:xfrm>
          <a:prstGeom prst="rect">
            <a:avLst/>
          </a:prstGeom>
          <a:noFill/>
          <a:ln>
            <a:noFill/>
          </a:ln>
          <a:effectLst/>
          <a:extLst/>
        </p:spPr>
        <p:txBody>
          <a:bodyPr wrap="none" lIns="0" tIns="0" rIns="0" bIns="0" anchor="b">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6000"/>
              </a:lnSpc>
              <a:spcBef>
                <a:spcPct val="50000"/>
              </a:spcBef>
              <a:defRPr/>
            </a:pPr>
            <a:r>
              <a:rPr lang="en-GB" sz="700" dirty="0" smtClean="0">
                <a:solidFill>
                  <a:schemeClr val="accent3"/>
                </a:solidFill>
                <a:cs typeface="+mn-cs"/>
              </a:rPr>
              <a:t>© Fung Global Institute </a:t>
            </a:r>
            <a:endParaRPr lang="en-GB" sz="700" dirty="0">
              <a:solidFill>
                <a:schemeClr val="accent3"/>
              </a:solidFill>
              <a:cs typeface="+mn-cs"/>
            </a:endParaRPr>
          </a:p>
        </p:txBody>
      </p:sp>
      <p:sp>
        <p:nvSpPr>
          <p:cNvPr id="6" name="Subnomenclature"/>
          <p:cNvSpPr txBox="1">
            <a:spLocks noChangeArrowheads="1"/>
          </p:cNvSpPr>
          <p:nvPr/>
        </p:nvSpPr>
        <p:spPr bwMode="auto">
          <a:xfrm>
            <a:off x="903288" y="6459538"/>
            <a:ext cx="0" cy="131762"/>
          </a:xfrm>
          <a:prstGeom prst="rect">
            <a:avLst/>
          </a:prstGeom>
          <a:noFill/>
          <a:ln>
            <a:noFill/>
          </a:ln>
          <a:extLst/>
        </p:spPr>
        <p:txBody>
          <a:bodyPr wrap="none" lIns="0" tIns="0" rIns="0" bIns="0" anchor="b">
            <a:spAutoFit/>
          </a:bodyPr>
          <a:lstStyle>
            <a:lvl1pPr algn="ctr" eaLnBrk="0" hangingPunct="0">
              <a:lnSpc>
                <a:spcPct val="86000"/>
              </a:lnSpc>
              <a:defRPr sz="1000">
                <a:solidFill>
                  <a:schemeClr val="tx1"/>
                </a:solidFill>
                <a:latin typeface="Arial" charset="0"/>
              </a:defRPr>
            </a:lvl1pPr>
            <a:lvl2pPr marL="742950" indent="-285750" algn="ctr" eaLnBrk="0" hangingPunct="0">
              <a:lnSpc>
                <a:spcPct val="86000"/>
              </a:lnSpc>
              <a:defRPr sz="1000">
                <a:solidFill>
                  <a:schemeClr val="tx1"/>
                </a:solidFill>
                <a:latin typeface="Arial" charset="0"/>
              </a:defRPr>
            </a:lvl2pPr>
            <a:lvl3pPr marL="1143000" indent="-228600" algn="ctr" eaLnBrk="0" hangingPunct="0">
              <a:lnSpc>
                <a:spcPct val="86000"/>
              </a:lnSpc>
              <a:defRPr sz="1000">
                <a:solidFill>
                  <a:schemeClr val="tx1"/>
                </a:solidFill>
                <a:latin typeface="Arial" charset="0"/>
              </a:defRPr>
            </a:lvl3pPr>
            <a:lvl4pPr marL="1600200" indent="-228600" algn="ctr" eaLnBrk="0" hangingPunct="0">
              <a:lnSpc>
                <a:spcPct val="86000"/>
              </a:lnSpc>
              <a:defRPr sz="1000">
                <a:solidFill>
                  <a:schemeClr val="tx1"/>
                </a:solidFill>
                <a:latin typeface="Arial" charset="0"/>
              </a:defRPr>
            </a:lvl4pPr>
            <a:lvl5pPr marL="2057400" indent="-228600" algn="ctr" eaLnBrk="0" hangingPunct="0">
              <a:lnSpc>
                <a:spcPct val="86000"/>
              </a:lnSpc>
              <a:defRPr sz="1000">
                <a:solidFill>
                  <a:schemeClr val="tx1"/>
                </a:solidFill>
                <a:latin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defRPr>
            </a:lvl9pPr>
          </a:lstStyle>
          <a:p>
            <a:pPr algn="l" eaLnBrk="1" hangingPunct="1">
              <a:defRPr/>
            </a:pPr>
            <a:endParaRPr lang="it-IT" b="1" smtClean="0">
              <a:solidFill>
                <a:srgbClr val="606060"/>
              </a:solidFill>
              <a:cs typeface="+mn-cs"/>
            </a:endParaRPr>
          </a:p>
        </p:txBody>
      </p:sp>
      <p:sp>
        <p:nvSpPr>
          <p:cNvPr id="7" name="Subnomenclature"/>
          <p:cNvSpPr txBox="1">
            <a:spLocks noChangeArrowheads="1"/>
          </p:cNvSpPr>
          <p:nvPr userDrawn="1"/>
        </p:nvSpPr>
        <p:spPr bwMode="auto">
          <a:xfrm>
            <a:off x="903288" y="6459538"/>
            <a:ext cx="0" cy="131762"/>
          </a:xfrm>
          <a:prstGeom prst="rect">
            <a:avLst/>
          </a:prstGeom>
          <a:noFill/>
          <a:ln>
            <a:noFill/>
          </a:ln>
          <a:extLst/>
        </p:spPr>
        <p:txBody>
          <a:bodyPr wrap="none" lIns="0" tIns="0" rIns="0" bIns="0" anchor="b">
            <a:spAutoFit/>
          </a:bodyPr>
          <a:lstStyle>
            <a:lvl1pPr algn="ctr" eaLnBrk="0" hangingPunct="0">
              <a:lnSpc>
                <a:spcPct val="86000"/>
              </a:lnSpc>
              <a:defRPr sz="1000">
                <a:solidFill>
                  <a:schemeClr val="tx1"/>
                </a:solidFill>
                <a:latin typeface="Arial" charset="0"/>
              </a:defRPr>
            </a:lvl1pPr>
            <a:lvl2pPr marL="742950" indent="-285750" algn="ctr" eaLnBrk="0" hangingPunct="0">
              <a:lnSpc>
                <a:spcPct val="86000"/>
              </a:lnSpc>
              <a:defRPr sz="1000">
                <a:solidFill>
                  <a:schemeClr val="tx1"/>
                </a:solidFill>
                <a:latin typeface="Arial" charset="0"/>
              </a:defRPr>
            </a:lvl2pPr>
            <a:lvl3pPr marL="1143000" indent="-228600" algn="ctr" eaLnBrk="0" hangingPunct="0">
              <a:lnSpc>
                <a:spcPct val="86000"/>
              </a:lnSpc>
              <a:defRPr sz="1000">
                <a:solidFill>
                  <a:schemeClr val="tx1"/>
                </a:solidFill>
                <a:latin typeface="Arial" charset="0"/>
              </a:defRPr>
            </a:lvl3pPr>
            <a:lvl4pPr marL="1600200" indent="-228600" algn="ctr" eaLnBrk="0" hangingPunct="0">
              <a:lnSpc>
                <a:spcPct val="86000"/>
              </a:lnSpc>
              <a:defRPr sz="1000">
                <a:solidFill>
                  <a:schemeClr val="tx1"/>
                </a:solidFill>
                <a:latin typeface="Arial" charset="0"/>
              </a:defRPr>
            </a:lvl4pPr>
            <a:lvl5pPr marL="2057400" indent="-228600" algn="ctr" eaLnBrk="0" hangingPunct="0">
              <a:lnSpc>
                <a:spcPct val="86000"/>
              </a:lnSpc>
              <a:defRPr sz="1000">
                <a:solidFill>
                  <a:schemeClr val="tx1"/>
                </a:solidFill>
                <a:latin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defRPr>
            </a:lvl9pPr>
          </a:lstStyle>
          <a:p>
            <a:pPr algn="l" eaLnBrk="1" hangingPunct="1">
              <a:defRPr/>
            </a:pPr>
            <a:endParaRPr lang="it-IT" b="1" smtClean="0">
              <a:solidFill>
                <a:srgbClr val="606060"/>
              </a:solidFill>
              <a:cs typeface="+mn-cs"/>
            </a:endParaRPr>
          </a:p>
        </p:txBody>
      </p:sp>
      <p:sp>
        <p:nvSpPr>
          <p:cNvPr id="8"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D6A17802-5144-47B7-ACCD-BDF88DF30E62}"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9" name="Text Placeholder 2"/>
          <p:cNvSpPr>
            <a:spLocks noGrp="1"/>
          </p:cNvSpPr>
          <p:nvPr>
            <p:ph type="body" sz="quarter" idx="10"/>
          </p:nvPr>
        </p:nvSpPr>
        <p:spPr>
          <a:xfrm>
            <a:off x="898525" y="2135369"/>
            <a:ext cx="8237537" cy="731202"/>
          </a:xfrm>
          <a:ln>
            <a:noFill/>
          </a:ln>
        </p:spPr>
        <p:txBody>
          <a:bodyPr/>
          <a:lstStyle>
            <a:lvl1pPr marL="0" indent="0">
              <a:lnSpc>
                <a:spcPct val="86000"/>
              </a:lnSpc>
              <a:spcBef>
                <a:spcPts val="0"/>
              </a:spcBef>
              <a:buNone/>
              <a:defRPr sz="2800">
                <a:solidFill>
                  <a:schemeClr val="tx1">
                    <a:lumMod val="95000"/>
                    <a:lumOff val="5000"/>
                  </a:schemeClr>
                </a:solidFill>
              </a:defRPr>
            </a:lvl1pPr>
            <a:lvl2pPr marL="0" indent="0">
              <a:lnSpc>
                <a:spcPct val="86000"/>
              </a:lnSpc>
              <a:spcBef>
                <a:spcPts val="0"/>
              </a:spcBef>
              <a:buNone/>
              <a:defRPr sz="2800">
                <a:solidFill>
                  <a:schemeClr val="tx1">
                    <a:lumMod val="95000"/>
                    <a:lumOff val="5000"/>
                  </a:schemeClr>
                </a:solidFill>
              </a:defRPr>
            </a:lvl2pPr>
          </a:lstStyle>
          <a:p>
            <a:pPr lvl="0"/>
            <a:r>
              <a:rPr lang="en-US" smtClean="0"/>
              <a:t>Click to edit Master text styles</a:t>
            </a:r>
          </a:p>
          <a:p>
            <a:pPr lvl="1"/>
            <a:r>
              <a:rPr lang="en-US" smtClean="0"/>
              <a:t>Second level</a:t>
            </a:r>
          </a:p>
        </p:txBody>
      </p:sp>
      <p:sp>
        <p:nvSpPr>
          <p:cNvPr id="10" name="Text Placeholder 10"/>
          <p:cNvSpPr>
            <a:spLocks noGrp="1"/>
          </p:cNvSpPr>
          <p:nvPr>
            <p:ph type="body" sz="quarter" idx="13"/>
          </p:nvPr>
        </p:nvSpPr>
        <p:spPr>
          <a:xfrm>
            <a:off x="903288" y="4892675"/>
            <a:ext cx="4972050" cy="977900"/>
          </a:xfrm>
        </p:spPr>
        <p:txBody>
          <a:bodyPr/>
          <a:lstStyle>
            <a:lvl1pPr marL="0" indent="0">
              <a:spcBef>
                <a:spcPts val="0"/>
              </a:spcBef>
              <a:buNone/>
              <a:defRPr b="1">
                <a:solidFill>
                  <a:schemeClr val="tx1">
                    <a:lumMod val="95000"/>
                    <a:lumOff val="5000"/>
                  </a:schemeClr>
                </a:solidFill>
              </a:defRPr>
            </a:lvl1pPr>
            <a:lvl2pPr marL="0" indent="0">
              <a:spcBef>
                <a:spcPts val="0"/>
              </a:spcBef>
              <a:buNone/>
              <a:defRPr baseline="0">
                <a:solidFill>
                  <a:schemeClr val="tx1">
                    <a:lumMod val="95000"/>
                    <a:lumOff val="5000"/>
                  </a:schemeClr>
                </a:solidFill>
              </a:defRPr>
            </a:lvl2pPr>
            <a:lvl3pPr marL="344488" indent="0">
              <a:buNone/>
              <a:defRPr/>
            </a:lvl3pPr>
            <a:lvl4pPr marL="0" indent="0">
              <a:spcBef>
                <a:spcPts val="0"/>
              </a:spcBef>
              <a:buNone/>
              <a:defRPr baseline="0">
                <a:solidFill>
                  <a:schemeClr val="tx1"/>
                </a:solidFill>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11"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5FB4A983-8915-40C3-AE82-5053F5D23943}"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6" name="Content Placeholder 2"/>
          <p:cNvSpPr>
            <a:spLocks noGrp="1"/>
          </p:cNvSpPr>
          <p:nvPr>
            <p:ph idx="25"/>
          </p:nvPr>
        </p:nvSpPr>
        <p:spPr>
          <a:xfrm>
            <a:off x="452438" y="1937020"/>
            <a:ext cx="2514600" cy="4102360"/>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2"/>
          <p:cNvSpPr>
            <a:spLocks noGrp="1"/>
          </p:cNvSpPr>
          <p:nvPr>
            <p:ph idx="26"/>
          </p:nvPr>
        </p:nvSpPr>
        <p:spPr>
          <a:xfrm>
            <a:off x="3540126" y="1937020"/>
            <a:ext cx="2514600" cy="4102360"/>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2"/>
          <p:cNvSpPr>
            <a:spLocks noGrp="1"/>
          </p:cNvSpPr>
          <p:nvPr>
            <p:ph idx="27"/>
          </p:nvPr>
        </p:nvSpPr>
        <p:spPr>
          <a:xfrm>
            <a:off x="6627813" y="1937020"/>
            <a:ext cx="2514600" cy="4102360"/>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7"/>
          <p:cNvSpPr>
            <a:spLocks noGrp="1"/>
          </p:cNvSpPr>
          <p:nvPr>
            <p:ph type="body" sz="quarter" idx="11"/>
          </p:nvPr>
        </p:nvSpPr>
        <p:spPr>
          <a:xfrm>
            <a:off x="454025" y="1407584"/>
            <a:ext cx="2514600" cy="342900"/>
          </a:xfrm>
        </p:spPr>
        <p:txBody>
          <a:bodyPr/>
          <a:lstStyle>
            <a:lvl1pPr marL="0" indent="0">
              <a:spcBef>
                <a:spcPts val="0"/>
              </a:spcBef>
              <a:buNone/>
              <a:defRPr sz="1200" b="1">
                <a:solidFill>
                  <a:srgbClr val="C00000"/>
                </a:solidFill>
                <a:latin typeface="+mj-lt"/>
              </a:defRPr>
            </a:lvl1pPr>
            <a:lvl2pPr marL="0" indent="0">
              <a:spcBef>
                <a:spcPts val="0"/>
              </a:spcBef>
              <a:buNone/>
              <a:defRPr sz="1200" b="0" baseline="0">
                <a:solidFill>
                  <a:srgbClr val="C00000"/>
                </a:solidFill>
                <a:latin typeface="+mj-lt"/>
              </a:defRPr>
            </a:lvl2pPr>
          </a:lstStyle>
          <a:p>
            <a:pPr lvl="0"/>
            <a:r>
              <a:rPr lang="en-US" dirty="0" smtClean="0"/>
              <a:t>Click to edit Master text styles</a:t>
            </a:r>
          </a:p>
          <a:p>
            <a:pPr lvl="1"/>
            <a:r>
              <a:rPr lang="en-US" dirty="0" smtClean="0"/>
              <a:t>Second level</a:t>
            </a:r>
          </a:p>
        </p:txBody>
      </p:sp>
      <p:sp>
        <p:nvSpPr>
          <p:cNvPr id="21" name="Text Placeholder 7"/>
          <p:cNvSpPr>
            <a:spLocks noGrp="1"/>
          </p:cNvSpPr>
          <p:nvPr>
            <p:ph type="body" sz="quarter" idx="12"/>
          </p:nvPr>
        </p:nvSpPr>
        <p:spPr>
          <a:xfrm>
            <a:off x="6626225" y="1407584"/>
            <a:ext cx="2514600" cy="342900"/>
          </a:xfrm>
        </p:spPr>
        <p:txBody>
          <a:bodyPr/>
          <a:lstStyle>
            <a:lvl1pPr marL="0" indent="0">
              <a:spcBef>
                <a:spcPts val="0"/>
              </a:spcBef>
              <a:buNone/>
              <a:defRPr sz="1200" b="1">
                <a:solidFill>
                  <a:srgbClr val="C00000"/>
                </a:solidFill>
                <a:latin typeface="+mj-lt"/>
              </a:defRPr>
            </a:lvl1pPr>
            <a:lvl2pPr marL="0" indent="0">
              <a:spcBef>
                <a:spcPts val="0"/>
              </a:spcBef>
              <a:buNone/>
              <a:defRPr sz="1200" b="0" baseline="0">
                <a:solidFill>
                  <a:srgbClr val="C00000"/>
                </a:solidFill>
                <a:latin typeface="+mj-lt"/>
              </a:defRPr>
            </a:lvl2pPr>
          </a:lstStyle>
          <a:p>
            <a:pPr lvl="0"/>
            <a:r>
              <a:rPr lang="en-US" dirty="0" smtClean="0"/>
              <a:t>Click to edit Master text styles</a:t>
            </a:r>
          </a:p>
          <a:p>
            <a:pPr lvl="1"/>
            <a:r>
              <a:rPr lang="en-US" dirty="0" smtClean="0"/>
              <a:t>Second level</a:t>
            </a:r>
          </a:p>
        </p:txBody>
      </p:sp>
      <p:sp>
        <p:nvSpPr>
          <p:cNvPr id="22" name="Text Placeholder 7"/>
          <p:cNvSpPr>
            <a:spLocks noGrp="1"/>
          </p:cNvSpPr>
          <p:nvPr>
            <p:ph type="body" sz="quarter" idx="13"/>
          </p:nvPr>
        </p:nvSpPr>
        <p:spPr>
          <a:xfrm>
            <a:off x="3543300" y="1407584"/>
            <a:ext cx="2514600" cy="342900"/>
          </a:xfrm>
        </p:spPr>
        <p:txBody>
          <a:bodyPr/>
          <a:lstStyle>
            <a:lvl1pPr marL="0" indent="0">
              <a:spcBef>
                <a:spcPts val="0"/>
              </a:spcBef>
              <a:buNone/>
              <a:defRPr sz="1200" b="1">
                <a:solidFill>
                  <a:srgbClr val="C00000"/>
                </a:solidFill>
                <a:latin typeface="+mj-lt"/>
              </a:defRPr>
            </a:lvl1pPr>
            <a:lvl2pPr marL="0" indent="0">
              <a:spcBef>
                <a:spcPts val="0"/>
              </a:spcBef>
              <a:buNone/>
              <a:defRPr sz="1200" b="0" baseline="0">
                <a:solidFill>
                  <a:srgbClr val="C00000"/>
                </a:solidFill>
                <a:latin typeface="+mj-lt"/>
              </a:defRPr>
            </a:lvl2pPr>
          </a:lstStyle>
          <a:p>
            <a:pPr lvl="0"/>
            <a:r>
              <a:rPr lang="en-US" dirty="0" smtClean="0"/>
              <a:t>Click to edit Master text styles</a:t>
            </a:r>
          </a:p>
          <a:p>
            <a:pPr lvl="1"/>
            <a:r>
              <a:rPr lang="en-US" dirty="0" smtClean="0"/>
              <a:t>Second level</a:t>
            </a:r>
          </a:p>
        </p:txBody>
      </p:sp>
      <p:sp>
        <p:nvSpPr>
          <p:cNvPr id="12" name="Slide Number Placeholder 5"/>
          <p:cNvSpPr>
            <a:spLocks noGrp="1"/>
          </p:cNvSpPr>
          <p:nvPr>
            <p:ph type="sldNum" sz="quarter" idx="28"/>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 textboxes">
    <p:spTree>
      <p:nvGrpSpPr>
        <p:cNvPr id="1" name=""/>
        <p:cNvGrpSpPr/>
        <p:nvPr/>
      </p:nvGrpSpPr>
      <p:grpSpPr>
        <a:xfrm>
          <a:off x="0" y="0"/>
          <a:ext cx="0" cy="0"/>
          <a:chOff x="0" y="0"/>
          <a:chExt cx="0" cy="0"/>
        </a:xfrm>
      </p:grpSpPr>
      <p:sp>
        <p:nvSpPr>
          <p:cNvPr id="11"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95A41177-C799-422A-8420-B2D5C119E980}"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4" name="Content Placeholder 2"/>
          <p:cNvSpPr>
            <a:spLocks noGrp="1"/>
          </p:cNvSpPr>
          <p:nvPr>
            <p:ph idx="26"/>
          </p:nvPr>
        </p:nvSpPr>
        <p:spPr>
          <a:xfrm>
            <a:off x="452438" y="1406525"/>
            <a:ext cx="2514600"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2"/>
          <p:cNvSpPr>
            <a:spLocks noGrp="1"/>
          </p:cNvSpPr>
          <p:nvPr>
            <p:ph idx="33"/>
          </p:nvPr>
        </p:nvSpPr>
        <p:spPr>
          <a:xfrm>
            <a:off x="3540126" y="1406525"/>
            <a:ext cx="2514600"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Content Placeholder 2"/>
          <p:cNvSpPr>
            <a:spLocks noGrp="1"/>
          </p:cNvSpPr>
          <p:nvPr>
            <p:ph idx="34"/>
          </p:nvPr>
        </p:nvSpPr>
        <p:spPr>
          <a:xfrm>
            <a:off x="6627813" y="1406525"/>
            <a:ext cx="2514600"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Content Placeholder 2"/>
          <p:cNvSpPr>
            <a:spLocks noGrp="1"/>
          </p:cNvSpPr>
          <p:nvPr>
            <p:ph idx="35"/>
          </p:nvPr>
        </p:nvSpPr>
        <p:spPr>
          <a:xfrm>
            <a:off x="452438" y="3886728"/>
            <a:ext cx="2514600"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Content Placeholder 2"/>
          <p:cNvSpPr>
            <a:spLocks noGrp="1"/>
          </p:cNvSpPr>
          <p:nvPr>
            <p:ph idx="36"/>
          </p:nvPr>
        </p:nvSpPr>
        <p:spPr>
          <a:xfrm>
            <a:off x="3540126" y="3886728"/>
            <a:ext cx="2514600"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Content Placeholder 2"/>
          <p:cNvSpPr>
            <a:spLocks noGrp="1"/>
          </p:cNvSpPr>
          <p:nvPr>
            <p:ph idx="37"/>
          </p:nvPr>
        </p:nvSpPr>
        <p:spPr>
          <a:xfrm>
            <a:off x="6627813" y="3886728"/>
            <a:ext cx="2514600" cy="2139423"/>
          </a:xfrm>
        </p:spPr>
        <p:txBody>
          <a:bodyPr/>
          <a:lstStyle>
            <a:lvl1pPr marL="119063" indent="-119063">
              <a:tabLst/>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17"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2994B32E-8AAF-4F10-A508-73E5A4299385}"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25" name="Text Placeholder 19"/>
          <p:cNvSpPr>
            <a:spLocks noGrp="1"/>
          </p:cNvSpPr>
          <p:nvPr>
            <p:ph type="body" sz="quarter" idx="15"/>
          </p:nvPr>
        </p:nvSpPr>
        <p:spPr>
          <a:xfrm>
            <a:off x="454025" y="1406525"/>
            <a:ext cx="2514600"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6" name="Text Placeholder 19"/>
          <p:cNvSpPr>
            <a:spLocks noGrp="1"/>
          </p:cNvSpPr>
          <p:nvPr>
            <p:ph type="body" sz="quarter" idx="16"/>
          </p:nvPr>
        </p:nvSpPr>
        <p:spPr>
          <a:xfrm>
            <a:off x="6626225" y="1406525"/>
            <a:ext cx="2514600"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7" name="Text Placeholder 19"/>
          <p:cNvSpPr>
            <a:spLocks noGrp="1"/>
          </p:cNvSpPr>
          <p:nvPr>
            <p:ph type="body" sz="quarter" idx="17"/>
          </p:nvPr>
        </p:nvSpPr>
        <p:spPr>
          <a:xfrm>
            <a:off x="3543300" y="1406525"/>
            <a:ext cx="2514600"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8" name="Text Placeholder 19"/>
          <p:cNvSpPr>
            <a:spLocks noGrp="1"/>
          </p:cNvSpPr>
          <p:nvPr>
            <p:ph type="body" sz="quarter" idx="22"/>
          </p:nvPr>
        </p:nvSpPr>
        <p:spPr>
          <a:xfrm>
            <a:off x="6626225" y="3902218"/>
            <a:ext cx="2514600"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9" name="Text Placeholder 19"/>
          <p:cNvSpPr>
            <a:spLocks noGrp="1"/>
          </p:cNvSpPr>
          <p:nvPr>
            <p:ph type="body" sz="quarter" idx="24"/>
          </p:nvPr>
        </p:nvSpPr>
        <p:spPr>
          <a:xfrm>
            <a:off x="454025" y="3902218"/>
            <a:ext cx="2514600"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32" name="Text Placeholder 19"/>
          <p:cNvSpPr>
            <a:spLocks noGrp="1"/>
          </p:cNvSpPr>
          <p:nvPr>
            <p:ph type="body" sz="quarter" idx="26"/>
          </p:nvPr>
        </p:nvSpPr>
        <p:spPr>
          <a:xfrm>
            <a:off x="3543300" y="3902218"/>
            <a:ext cx="2514600"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33" name="Content Placeholder 2"/>
          <p:cNvSpPr>
            <a:spLocks noGrp="1"/>
          </p:cNvSpPr>
          <p:nvPr>
            <p:ph idx="27"/>
          </p:nvPr>
        </p:nvSpPr>
        <p:spPr>
          <a:xfrm>
            <a:off x="452438" y="1870075"/>
            <a:ext cx="2514600"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Content Placeholder 2"/>
          <p:cNvSpPr>
            <a:spLocks noGrp="1"/>
          </p:cNvSpPr>
          <p:nvPr>
            <p:ph idx="33"/>
          </p:nvPr>
        </p:nvSpPr>
        <p:spPr>
          <a:xfrm>
            <a:off x="3540126" y="1870075"/>
            <a:ext cx="2514600"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Content Placeholder 2"/>
          <p:cNvSpPr>
            <a:spLocks noGrp="1"/>
          </p:cNvSpPr>
          <p:nvPr>
            <p:ph idx="34"/>
          </p:nvPr>
        </p:nvSpPr>
        <p:spPr>
          <a:xfrm>
            <a:off x="6627813" y="1870075"/>
            <a:ext cx="2514600"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6" name="Content Placeholder 2"/>
          <p:cNvSpPr>
            <a:spLocks noGrp="1"/>
          </p:cNvSpPr>
          <p:nvPr>
            <p:ph idx="35"/>
          </p:nvPr>
        </p:nvSpPr>
        <p:spPr>
          <a:xfrm>
            <a:off x="452438" y="4365768"/>
            <a:ext cx="2514600"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7" name="Content Placeholder 2"/>
          <p:cNvSpPr>
            <a:spLocks noGrp="1"/>
          </p:cNvSpPr>
          <p:nvPr>
            <p:ph idx="36"/>
          </p:nvPr>
        </p:nvSpPr>
        <p:spPr>
          <a:xfrm>
            <a:off x="3540126" y="4365768"/>
            <a:ext cx="2514600"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8" name="Content Placeholder 2"/>
          <p:cNvSpPr>
            <a:spLocks noGrp="1"/>
          </p:cNvSpPr>
          <p:nvPr>
            <p:ph idx="37"/>
          </p:nvPr>
        </p:nvSpPr>
        <p:spPr>
          <a:xfrm>
            <a:off x="6627813" y="4365768"/>
            <a:ext cx="2514600" cy="1660382"/>
          </a:xfrm>
        </p:spPr>
        <p:txBody>
          <a:bodyPr/>
          <a:lstStyle>
            <a:lvl1pPr marL="119063" indent="-119063">
              <a:defRPr sz="1000"/>
            </a:lvl1pPr>
            <a:lvl2pPr marL="228600" indent="-109538">
              <a:defRPr sz="1000"/>
            </a:lvl2pPr>
            <a:lvl3pPr marL="287338" indent="-58738">
              <a:defRPr sz="1000"/>
            </a:lvl3pPr>
            <a:lvl4pPr marL="457200" indent="-109538">
              <a:defRPr sz="1000"/>
            </a:lvl4pPr>
            <a:lvl5pPr marL="576263" indent="-119063">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 textboxes">
    <p:spTree>
      <p:nvGrpSpPr>
        <p:cNvPr id="1" name=""/>
        <p:cNvGrpSpPr/>
        <p:nvPr/>
      </p:nvGrpSpPr>
      <p:grpSpPr>
        <a:xfrm>
          <a:off x="0" y="0"/>
          <a:ext cx="0" cy="0"/>
          <a:chOff x="0" y="0"/>
          <a:chExt cx="0" cy="0"/>
        </a:xfrm>
      </p:grpSpPr>
      <p:sp>
        <p:nvSpPr>
          <p:cNvPr id="13"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011D9EAF-FCDE-4556-BA14-C4F8DE5F2BB2}"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4" name="Content Placeholder 2"/>
          <p:cNvSpPr>
            <a:spLocks noGrp="1"/>
          </p:cNvSpPr>
          <p:nvPr>
            <p:ph idx="34"/>
          </p:nvPr>
        </p:nvSpPr>
        <p:spPr>
          <a:xfrm>
            <a:off x="452438" y="1406525"/>
            <a:ext cx="1879600"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2"/>
          <p:cNvSpPr>
            <a:spLocks noGrp="1"/>
          </p:cNvSpPr>
          <p:nvPr>
            <p:ph idx="43"/>
          </p:nvPr>
        </p:nvSpPr>
        <p:spPr>
          <a:xfrm>
            <a:off x="2720446" y="1406525"/>
            <a:ext cx="1879600"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2"/>
          <p:cNvSpPr>
            <a:spLocks noGrp="1"/>
          </p:cNvSpPr>
          <p:nvPr>
            <p:ph idx="44"/>
          </p:nvPr>
        </p:nvSpPr>
        <p:spPr>
          <a:xfrm>
            <a:off x="4988454" y="1406525"/>
            <a:ext cx="1879600"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Content Placeholder 2"/>
          <p:cNvSpPr>
            <a:spLocks noGrp="1"/>
          </p:cNvSpPr>
          <p:nvPr>
            <p:ph idx="45"/>
          </p:nvPr>
        </p:nvSpPr>
        <p:spPr>
          <a:xfrm>
            <a:off x="7256463" y="1406525"/>
            <a:ext cx="1879600"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Content Placeholder 2"/>
          <p:cNvSpPr>
            <a:spLocks noGrp="1"/>
          </p:cNvSpPr>
          <p:nvPr>
            <p:ph idx="46"/>
          </p:nvPr>
        </p:nvSpPr>
        <p:spPr>
          <a:xfrm>
            <a:off x="452438" y="3911505"/>
            <a:ext cx="1879600"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Content Placeholder 2"/>
          <p:cNvSpPr>
            <a:spLocks noGrp="1"/>
          </p:cNvSpPr>
          <p:nvPr>
            <p:ph idx="47"/>
          </p:nvPr>
        </p:nvSpPr>
        <p:spPr>
          <a:xfrm>
            <a:off x="2720446" y="3911505"/>
            <a:ext cx="1879600"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Content Placeholder 2"/>
          <p:cNvSpPr>
            <a:spLocks noGrp="1"/>
          </p:cNvSpPr>
          <p:nvPr>
            <p:ph idx="48"/>
          </p:nvPr>
        </p:nvSpPr>
        <p:spPr>
          <a:xfrm>
            <a:off x="4988454" y="3911505"/>
            <a:ext cx="1879600"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Content Placeholder 2"/>
          <p:cNvSpPr>
            <a:spLocks noGrp="1"/>
          </p:cNvSpPr>
          <p:nvPr>
            <p:ph idx="49"/>
          </p:nvPr>
        </p:nvSpPr>
        <p:spPr>
          <a:xfrm>
            <a:off x="7256463" y="3911505"/>
            <a:ext cx="1879600" cy="2114645"/>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 textboxes with heading">
    <p:spTree>
      <p:nvGrpSpPr>
        <p:cNvPr id="1" name=""/>
        <p:cNvGrpSpPr/>
        <p:nvPr/>
      </p:nvGrpSpPr>
      <p:grpSpPr>
        <a:xfrm>
          <a:off x="0" y="0"/>
          <a:ext cx="0" cy="0"/>
          <a:chOff x="0" y="0"/>
          <a:chExt cx="0" cy="0"/>
        </a:xfrm>
      </p:grpSpPr>
      <p:sp>
        <p:nvSpPr>
          <p:cNvPr id="21"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7BFCF452-599F-4061-BFEC-FC431CC5E999}"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24" name="Text Placeholder 19"/>
          <p:cNvSpPr>
            <a:spLocks noGrp="1"/>
          </p:cNvSpPr>
          <p:nvPr>
            <p:ph type="body" sz="quarter" idx="34"/>
          </p:nvPr>
        </p:nvSpPr>
        <p:spPr>
          <a:xfrm>
            <a:off x="460375" y="1406525"/>
            <a:ext cx="1876664"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5" name="Text Placeholder 19"/>
          <p:cNvSpPr>
            <a:spLocks noGrp="1"/>
          </p:cNvSpPr>
          <p:nvPr>
            <p:ph type="body" sz="quarter" idx="35"/>
          </p:nvPr>
        </p:nvSpPr>
        <p:spPr>
          <a:xfrm>
            <a:off x="2735263" y="1406525"/>
            <a:ext cx="1876664"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6" name="Text Placeholder 19"/>
          <p:cNvSpPr>
            <a:spLocks noGrp="1"/>
          </p:cNvSpPr>
          <p:nvPr>
            <p:ph type="body" sz="quarter" idx="36"/>
          </p:nvPr>
        </p:nvSpPr>
        <p:spPr>
          <a:xfrm>
            <a:off x="5006975" y="1406525"/>
            <a:ext cx="1876664"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33" name="Text Placeholder 19"/>
          <p:cNvSpPr>
            <a:spLocks noGrp="1"/>
          </p:cNvSpPr>
          <p:nvPr>
            <p:ph type="body" sz="quarter" idx="37"/>
          </p:nvPr>
        </p:nvSpPr>
        <p:spPr>
          <a:xfrm>
            <a:off x="7265749" y="1406525"/>
            <a:ext cx="1876664"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34" name="Text Placeholder 19"/>
          <p:cNvSpPr>
            <a:spLocks noGrp="1"/>
          </p:cNvSpPr>
          <p:nvPr>
            <p:ph type="body" sz="quarter" idx="38"/>
          </p:nvPr>
        </p:nvSpPr>
        <p:spPr>
          <a:xfrm>
            <a:off x="460375" y="3910239"/>
            <a:ext cx="1876664"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43" name="Text Placeholder 19"/>
          <p:cNvSpPr>
            <a:spLocks noGrp="1"/>
          </p:cNvSpPr>
          <p:nvPr>
            <p:ph type="body" sz="quarter" idx="39"/>
          </p:nvPr>
        </p:nvSpPr>
        <p:spPr>
          <a:xfrm>
            <a:off x="2735263" y="3910239"/>
            <a:ext cx="1876664"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44" name="Text Placeholder 19"/>
          <p:cNvSpPr>
            <a:spLocks noGrp="1"/>
          </p:cNvSpPr>
          <p:nvPr>
            <p:ph type="body" sz="quarter" idx="40"/>
          </p:nvPr>
        </p:nvSpPr>
        <p:spPr>
          <a:xfrm>
            <a:off x="5006975" y="3910239"/>
            <a:ext cx="1876664"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45" name="Text Placeholder 19"/>
          <p:cNvSpPr>
            <a:spLocks noGrp="1"/>
          </p:cNvSpPr>
          <p:nvPr>
            <p:ph type="body" sz="quarter" idx="41"/>
          </p:nvPr>
        </p:nvSpPr>
        <p:spPr>
          <a:xfrm>
            <a:off x="7265749" y="3910239"/>
            <a:ext cx="1876664"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46" name="Content Placeholder 6"/>
          <p:cNvSpPr>
            <a:spLocks noGrp="1"/>
          </p:cNvSpPr>
          <p:nvPr>
            <p:ph sz="quarter" idx="42"/>
          </p:nvPr>
        </p:nvSpPr>
        <p:spPr>
          <a:xfrm>
            <a:off x="460375" y="1867380"/>
            <a:ext cx="1874520" cy="1670397"/>
          </a:xfrm>
          <a:noFill/>
          <a:ln>
            <a:noFill/>
          </a:ln>
          <a:effectLst/>
          <a:extLst/>
        </p:spPr>
        <p:txBody>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7" name="Content Placeholder 6"/>
          <p:cNvSpPr>
            <a:spLocks noGrp="1"/>
          </p:cNvSpPr>
          <p:nvPr>
            <p:ph sz="quarter" idx="56"/>
          </p:nvPr>
        </p:nvSpPr>
        <p:spPr>
          <a:xfrm>
            <a:off x="2734310" y="1867380"/>
            <a:ext cx="1874520" cy="1670397"/>
          </a:xfrm>
          <a:noFill/>
          <a:ln>
            <a:noFill/>
          </a:ln>
          <a:effectLst/>
          <a:extLst/>
        </p:spPr>
        <p:txBody>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Content Placeholder 6"/>
          <p:cNvSpPr>
            <a:spLocks noGrp="1"/>
          </p:cNvSpPr>
          <p:nvPr>
            <p:ph sz="quarter" idx="57"/>
          </p:nvPr>
        </p:nvSpPr>
        <p:spPr>
          <a:xfrm>
            <a:off x="5003483" y="1867380"/>
            <a:ext cx="1874520" cy="1670397"/>
          </a:xfrm>
          <a:noFill/>
          <a:ln>
            <a:noFill/>
          </a:ln>
          <a:effectLst/>
          <a:extLst/>
        </p:spPr>
        <p:txBody>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Content Placeholder 6"/>
          <p:cNvSpPr>
            <a:spLocks noGrp="1"/>
          </p:cNvSpPr>
          <p:nvPr>
            <p:ph sz="quarter" idx="58"/>
          </p:nvPr>
        </p:nvSpPr>
        <p:spPr>
          <a:xfrm>
            <a:off x="7272655" y="1858913"/>
            <a:ext cx="1874520" cy="1670397"/>
          </a:xfrm>
          <a:noFill/>
          <a:ln>
            <a:noFill/>
          </a:ln>
          <a:effectLst/>
          <a:extLst/>
        </p:spPr>
        <p:txBody>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Content Placeholder 6"/>
          <p:cNvSpPr>
            <a:spLocks noGrp="1"/>
          </p:cNvSpPr>
          <p:nvPr>
            <p:ph sz="quarter" idx="59"/>
          </p:nvPr>
        </p:nvSpPr>
        <p:spPr>
          <a:xfrm>
            <a:off x="460375" y="4355752"/>
            <a:ext cx="1874520" cy="1670397"/>
          </a:xfrm>
          <a:noFill/>
          <a:ln>
            <a:noFill/>
          </a:ln>
          <a:effectLst/>
          <a:extLst/>
        </p:spPr>
        <p:txBody>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Content Placeholder 6"/>
          <p:cNvSpPr>
            <a:spLocks noGrp="1"/>
          </p:cNvSpPr>
          <p:nvPr>
            <p:ph sz="quarter" idx="60"/>
          </p:nvPr>
        </p:nvSpPr>
        <p:spPr>
          <a:xfrm>
            <a:off x="2734310" y="4355752"/>
            <a:ext cx="1874520" cy="1670397"/>
          </a:xfrm>
          <a:noFill/>
          <a:ln>
            <a:noFill/>
          </a:ln>
          <a:effectLst/>
          <a:extLst/>
        </p:spPr>
        <p:txBody>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Content Placeholder 6"/>
          <p:cNvSpPr>
            <a:spLocks noGrp="1"/>
          </p:cNvSpPr>
          <p:nvPr>
            <p:ph sz="quarter" idx="61"/>
          </p:nvPr>
        </p:nvSpPr>
        <p:spPr>
          <a:xfrm>
            <a:off x="5003483" y="4355752"/>
            <a:ext cx="1874520" cy="1670397"/>
          </a:xfrm>
          <a:noFill/>
          <a:ln>
            <a:noFill/>
          </a:ln>
          <a:effectLst/>
          <a:extLst/>
        </p:spPr>
        <p:txBody>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3" name="Content Placeholder 6"/>
          <p:cNvSpPr>
            <a:spLocks noGrp="1"/>
          </p:cNvSpPr>
          <p:nvPr>
            <p:ph sz="quarter" idx="62"/>
          </p:nvPr>
        </p:nvSpPr>
        <p:spPr>
          <a:xfrm>
            <a:off x="7272655" y="4355752"/>
            <a:ext cx="1874520" cy="1670397"/>
          </a:xfrm>
          <a:noFill/>
          <a:ln>
            <a:noFill/>
          </a:ln>
          <a:effectLst/>
          <a:extLst/>
        </p:spPr>
        <p:txBody>
          <a:bodyPr/>
          <a:lstStyle>
            <a:lvl1pPr marL="119063" indent="-119063">
              <a:defRPr lang="en-US" sz="1000" dirty="0" smtClean="0"/>
            </a:lvl1pPr>
            <a:lvl2pPr marL="228600" indent="-109538">
              <a:defRPr lang="en-US" sz="1000" dirty="0" smtClean="0"/>
            </a:lvl2pPr>
            <a:lvl3pPr marL="347663" indent="-119063">
              <a:defRPr lang="en-US" sz="1000" dirty="0" smtClean="0"/>
            </a:lvl3pPr>
            <a:lvl4pPr marL="457200" indent="-109538">
              <a:defRPr lang="en-US" sz="1000" dirty="0" smtClean="0"/>
            </a:lvl4pPr>
            <a:lvl5pPr marL="576263" indent="-119063">
              <a:defRPr lang="en-US" sz="10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9"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B4864B8C-185B-47D6-9DB4-13360D1DDC80}"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28"/>
          </p:nvPr>
        </p:nvSpPr>
        <p:spPr>
          <a:xfrm>
            <a:off x="3540126" y="1925637"/>
            <a:ext cx="5600700" cy="4100513"/>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2"/>
          <p:cNvSpPr>
            <a:spLocks noGrp="1"/>
          </p:cNvSpPr>
          <p:nvPr>
            <p:ph idx="27"/>
          </p:nvPr>
        </p:nvSpPr>
        <p:spPr>
          <a:xfrm>
            <a:off x="452438" y="1925637"/>
            <a:ext cx="2514600" cy="4100513"/>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9"/>
          <p:cNvSpPr>
            <a:spLocks noGrp="1"/>
          </p:cNvSpPr>
          <p:nvPr>
            <p:ph type="body" sz="quarter" idx="15"/>
          </p:nvPr>
        </p:nvSpPr>
        <p:spPr>
          <a:xfrm>
            <a:off x="454025" y="1406525"/>
            <a:ext cx="2514600" cy="336550"/>
          </a:xfrm>
        </p:spPr>
        <p:txBody>
          <a:bodyPr/>
          <a:lstStyle>
            <a:lvl1pPr marL="0" indent="0">
              <a:spcBef>
                <a:spcPts val="0"/>
              </a:spcBef>
              <a:buNone/>
              <a:defRPr sz="1200" b="1">
                <a:solidFill>
                  <a:srgbClr val="C00000"/>
                </a:solidFill>
                <a:latin typeface="+mj-lt"/>
              </a:defRPr>
            </a:lvl1pPr>
            <a:lvl2pPr marL="0" indent="0">
              <a:spcBef>
                <a:spcPts val="0"/>
              </a:spcBef>
              <a:buNone/>
              <a:defRPr sz="12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19" name="Text Placeholder 19"/>
          <p:cNvSpPr>
            <a:spLocks noGrp="1"/>
          </p:cNvSpPr>
          <p:nvPr>
            <p:ph type="body" sz="quarter" idx="17"/>
          </p:nvPr>
        </p:nvSpPr>
        <p:spPr>
          <a:xfrm>
            <a:off x="3543300" y="1406525"/>
            <a:ext cx="5600700" cy="336550"/>
          </a:xfrm>
        </p:spPr>
        <p:txBody>
          <a:bodyPr/>
          <a:lstStyle>
            <a:lvl1pPr marL="0" indent="0">
              <a:spcBef>
                <a:spcPts val="0"/>
              </a:spcBef>
              <a:buNone/>
              <a:defRPr sz="1200" b="1">
                <a:solidFill>
                  <a:srgbClr val="C00000"/>
                </a:solidFill>
                <a:latin typeface="+mj-lt"/>
              </a:defRPr>
            </a:lvl1pPr>
            <a:lvl2pPr marL="0" indent="0">
              <a:spcBef>
                <a:spcPts val="0"/>
              </a:spcBef>
              <a:buNone/>
              <a:defRPr sz="12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11"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9"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1B2A54CD-19EB-4A33-8922-0587F0DA5CA3}"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11" name="Text Placeholder 19"/>
          <p:cNvSpPr>
            <a:spLocks noGrp="1"/>
          </p:cNvSpPr>
          <p:nvPr>
            <p:ph type="body" sz="quarter" idx="15"/>
          </p:nvPr>
        </p:nvSpPr>
        <p:spPr>
          <a:xfrm>
            <a:off x="454025" y="1406525"/>
            <a:ext cx="5600700" cy="336550"/>
          </a:xfrm>
        </p:spPr>
        <p:txBody>
          <a:bodyPr/>
          <a:lstStyle>
            <a:lvl1pPr marL="0" indent="0">
              <a:spcBef>
                <a:spcPts val="0"/>
              </a:spcBef>
              <a:buNone/>
              <a:defRPr sz="1200" b="1">
                <a:solidFill>
                  <a:srgbClr val="C00000"/>
                </a:solidFill>
                <a:latin typeface="+mj-lt"/>
              </a:defRPr>
            </a:lvl1pPr>
            <a:lvl2pPr marL="0" indent="0">
              <a:spcBef>
                <a:spcPts val="0"/>
              </a:spcBef>
              <a:buNone/>
              <a:defRPr sz="12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17" name="Text Placeholder 19"/>
          <p:cNvSpPr>
            <a:spLocks noGrp="1"/>
          </p:cNvSpPr>
          <p:nvPr>
            <p:ph type="body" sz="quarter" idx="17"/>
          </p:nvPr>
        </p:nvSpPr>
        <p:spPr>
          <a:xfrm>
            <a:off x="6626224" y="1406525"/>
            <a:ext cx="2514600" cy="336550"/>
          </a:xfrm>
        </p:spPr>
        <p:txBody>
          <a:bodyPr/>
          <a:lstStyle>
            <a:lvl1pPr marL="0" indent="0">
              <a:spcBef>
                <a:spcPts val="0"/>
              </a:spcBef>
              <a:buNone/>
              <a:defRPr sz="1200" b="1">
                <a:solidFill>
                  <a:srgbClr val="C00000"/>
                </a:solidFill>
                <a:latin typeface="+mj-lt"/>
              </a:defRPr>
            </a:lvl1pPr>
            <a:lvl2pPr marL="0" indent="0">
              <a:spcBef>
                <a:spcPts val="0"/>
              </a:spcBef>
              <a:buNone/>
              <a:defRPr sz="12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18" name="Content Placeholder 2"/>
          <p:cNvSpPr>
            <a:spLocks noGrp="1"/>
          </p:cNvSpPr>
          <p:nvPr>
            <p:ph idx="28"/>
          </p:nvPr>
        </p:nvSpPr>
        <p:spPr>
          <a:xfrm>
            <a:off x="6626224" y="1925637"/>
            <a:ext cx="2514600" cy="4100513"/>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27"/>
          </p:nvPr>
        </p:nvSpPr>
        <p:spPr>
          <a:xfrm>
            <a:off x="452438" y="1925637"/>
            <a:ext cx="5600700" cy="4100513"/>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Icon">
    <p:spTree>
      <p:nvGrpSpPr>
        <p:cNvPr id="1" name=""/>
        <p:cNvGrpSpPr/>
        <p:nvPr/>
      </p:nvGrpSpPr>
      <p:grpSpPr>
        <a:xfrm>
          <a:off x="0" y="0"/>
          <a:ext cx="0" cy="0"/>
          <a:chOff x="0" y="0"/>
          <a:chExt cx="0" cy="0"/>
        </a:xfrm>
      </p:grpSpPr>
      <p:sp>
        <p:nvSpPr>
          <p:cNvPr id="8"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EEF8256F-4F4E-458C-BAFB-F6880002B6A9}"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6" name="Picture Placeholder 5"/>
          <p:cNvSpPr>
            <a:spLocks noGrp="1"/>
          </p:cNvSpPr>
          <p:nvPr>
            <p:ph type="pic" sz="quarter" idx="11"/>
          </p:nvPr>
        </p:nvSpPr>
        <p:spPr>
          <a:xfrm>
            <a:off x="8455025" y="385763"/>
            <a:ext cx="685800" cy="914400"/>
          </a:xfrm>
          <a:noFill/>
          <a:ln>
            <a:noFill/>
          </a:ln>
        </p:spPr>
        <p:txBody>
          <a:bodyPr anchor="ctr"/>
          <a:lstStyle>
            <a:lvl1pPr marL="0" indent="0" algn="ctr">
              <a:buFontTx/>
              <a:buNone/>
              <a:defRPr sz="1000" b="1">
                <a:solidFill>
                  <a:srgbClr val="808080"/>
                </a:solidFill>
              </a:defRPr>
            </a:lvl1pPr>
          </a:lstStyle>
          <a:p>
            <a:pPr lvl="0"/>
            <a:r>
              <a:rPr lang="en-US" noProof="0" smtClean="0">
                <a:sym typeface="Arial"/>
              </a:rPr>
              <a:t>Click icon to add picture</a:t>
            </a:r>
            <a:endParaRPr lang="en-GB" noProof="0" dirty="0">
              <a:sym typeface="Arial"/>
            </a:endParaRPr>
          </a:p>
        </p:txBody>
      </p:sp>
      <p:sp>
        <p:nvSpPr>
          <p:cNvPr id="9" name="Text Placeholder 8"/>
          <p:cNvSpPr>
            <a:spLocks noGrp="1"/>
          </p:cNvSpPr>
          <p:nvPr>
            <p:ph type="body" sz="quarter" idx="12"/>
          </p:nvPr>
        </p:nvSpPr>
        <p:spPr>
          <a:xfrm>
            <a:off x="449263" y="1406525"/>
            <a:ext cx="8686800" cy="493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itle 1"/>
          <p:cNvSpPr>
            <a:spLocks noGrp="1"/>
          </p:cNvSpPr>
          <p:nvPr>
            <p:ph type="title"/>
          </p:nvPr>
        </p:nvSpPr>
        <p:spPr>
          <a:xfrm>
            <a:off x="455613" y="382588"/>
            <a:ext cx="7900987" cy="758825"/>
          </a:xfrm>
        </p:spPr>
        <p:txBody>
          <a:bodyPr/>
          <a:lstStyle/>
          <a:p>
            <a:r>
              <a:rPr lang="en-US" smtClean="0"/>
              <a:t>Click to edit Master title style</a:t>
            </a:r>
            <a:endParaRPr lang="en-GB" dirty="0"/>
          </a:p>
        </p:txBody>
      </p:sp>
      <p:sp>
        <p:nvSpPr>
          <p:cNvPr id="10" name="Slide Number Placeholder 5"/>
          <p:cNvSpPr>
            <a:spLocks noGrp="1"/>
          </p:cNvSpPr>
          <p:nvPr>
            <p:ph type="sldNum" sz="quarter" idx="13"/>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con">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A01CDD2A-24F2-4FE1-A079-6AEBD4F2272C}"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8" name="Picture Placeholder 7"/>
          <p:cNvSpPr>
            <a:spLocks noGrp="1"/>
          </p:cNvSpPr>
          <p:nvPr>
            <p:ph type="pic" sz="quarter" idx="11"/>
          </p:nvPr>
        </p:nvSpPr>
        <p:spPr>
          <a:xfrm>
            <a:off x="450310" y="1406525"/>
            <a:ext cx="2736340" cy="3838575"/>
          </a:xfrm>
        </p:spPr>
        <p:txBody>
          <a:bodyPr anchor="ctr"/>
          <a:lstStyle>
            <a:lvl1pPr marL="0" indent="0" algn="ctr">
              <a:buFontTx/>
              <a:buNone/>
              <a:defRPr sz="1200" b="1">
                <a:solidFill>
                  <a:srgbClr val="808080"/>
                </a:solidFill>
              </a:defRPr>
            </a:lvl1pPr>
          </a:lstStyle>
          <a:p>
            <a:pPr lvl="0"/>
            <a:r>
              <a:rPr lang="en-US" noProof="0" smtClean="0">
                <a:sym typeface="Arial"/>
              </a:rPr>
              <a:t>Click icon to add picture</a:t>
            </a:r>
            <a:endParaRPr lang="en-GB" noProof="0" dirty="0">
              <a:sym typeface="Arial"/>
            </a:endParaRPr>
          </a:p>
        </p:txBody>
      </p:sp>
      <p:sp>
        <p:nvSpPr>
          <p:cNvPr id="13" name="Text Placeholder 12"/>
          <p:cNvSpPr>
            <a:spLocks noGrp="1"/>
          </p:cNvSpPr>
          <p:nvPr>
            <p:ph type="body" sz="quarter" idx="12"/>
          </p:nvPr>
        </p:nvSpPr>
        <p:spPr>
          <a:xfrm>
            <a:off x="3802063" y="1406525"/>
            <a:ext cx="5334000" cy="4624388"/>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1"/>
          <p:cNvSpPr>
            <a:spLocks noGrp="1"/>
          </p:cNvSpPr>
          <p:nvPr>
            <p:ph type="title"/>
          </p:nvPr>
        </p:nvSpPr>
        <p:spPr>
          <a:xfrm>
            <a:off x="455613" y="382588"/>
            <a:ext cx="8686800" cy="758825"/>
          </a:xfrm>
        </p:spPr>
        <p:txBody>
          <a:bodyPr/>
          <a:lstStyle/>
          <a:p>
            <a:r>
              <a:rPr lang="en-US" smtClean="0"/>
              <a:t>Click to edit Master title style</a:t>
            </a:r>
            <a:endParaRPr lang="en-GB" dirty="0"/>
          </a:p>
        </p:txBody>
      </p:sp>
      <p:sp>
        <p:nvSpPr>
          <p:cNvPr id="9"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sp>
        <p:nvSpPr>
          <p:cNvPr id="2"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DA9369CC-C6B5-4C70-95D9-38F0ED36C362}"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pic>
        <p:nvPicPr>
          <p:cNvPr id="3" name="Content Placeholder 2"/>
          <p:cNvPicPr>
            <a:picLocks noChangeAspect="1"/>
          </p:cNvPicPr>
          <p:nvPr userDrawn="1"/>
        </p:nvPicPr>
        <p:blipFill>
          <a:blip r:embed="rId2" cstate="print"/>
          <a:srcRect/>
          <a:stretch>
            <a:fillRect/>
          </a:stretch>
        </p:blipFill>
        <p:spPr bwMode="auto">
          <a:xfrm>
            <a:off x="2557463" y="2736850"/>
            <a:ext cx="1793875" cy="841375"/>
          </a:xfrm>
          <a:prstGeom prst="rect">
            <a:avLst/>
          </a:prstGeom>
          <a:noFill/>
          <a:ln w="9525">
            <a:noFill/>
            <a:miter lim="800000"/>
            <a:headEnd/>
            <a:tailEnd/>
          </a:ln>
        </p:spPr>
      </p:pic>
      <p:sp>
        <p:nvSpPr>
          <p:cNvPr id="4" name="Line 9"/>
          <p:cNvSpPr>
            <a:spLocks noChangeShapeType="1"/>
          </p:cNvSpPr>
          <p:nvPr userDrawn="1"/>
        </p:nvSpPr>
        <p:spPr bwMode="gray">
          <a:xfrm>
            <a:off x="4576763" y="2219325"/>
            <a:ext cx="0" cy="1876425"/>
          </a:xfrm>
          <a:prstGeom prst="line">
            <a:avLst/>
          </a:prstGeom>
          <a:noFill/>
          <a:ln w="9525">
            <a:solidFill>
              <a:schemeClr val="hlink"/>
            </a:solidFill>
            <a:round/>
            <a:headEnd/>
            <a:tailEnd/>
          </a:ln>
          <a:effectLst/>
          <a:extLst/>
        </p:spPr>
        <p:txBody>
          <a:bodyPr wrap="none" anchor="ctr"/>
          <a:lstStyle/>
          <a:p>
            <a:pPr algn="ctr">
              <a:lnSpc>
                <a:spcPct val="86000"/>
              </a:lnSpc>
              <a:defRPr/>
            </a:pPr>
            <a:endParaRPr lang="en-MY">
              <a:cs typeface="+mn-cs"/>
            </a:endParaRPr>
          </a:p>
        </p:txBody>
      </p:sp>
      <p:graphicFrame>
        <p:nvGraphicFramePr>
          <p:cNvPr id="5" name="TextConfOW-S-TEST[D]DATA"/>
          <p:cNvGraphicFramePr>
            <a:graphicFrameLocks noGrp="1"/>
          </p:cNvGraphicFramePr>
          <p:nvPr/>
        </p:nvGraphicFramePr>
        <p:xfrm>
          <a:off x="4821238" y="2433638"/>
          <a:ext cx="2482850" cy="1841500"/>
        </p:xfrm>
        <a:graphic>
          <a:graphicData uri="http://schemas.openxmlformats.org/drawingml/2006/table">
            <a:tbl>
              <a:tblPr/>
              <a:tblGrid>
                <a:gridCol w="2482850"/>
              </a:tblGrid>
              <a:tr h="1841500">
                <a:tc>
                  <a:txBody>
                    <a:bodyPr/>
                    <a:lstStyle/>
                    <a:p>
                      <a:pPr marL="0" marR="0" lvl="0" indent="0" algn="l" defTabSz="914400" rtl="0" eaLnBrk="1" fontAlgn="base" latinLnBrk="0" hangingPunct="1">
                        <a:lnSpc>
                          <a:spcPct val="100000"/>
                        </a:lnSpc>
                        <a:spcBef>
                          <a:spcPts val="1200"/>
                        </a:spcBef>
                        <a:spcAft>
                          <a:spcPts val="600"/>
                        </a:spcAft>
                        <a:buClrTx/>
                        <a:buSzTx/>
                        <a:buFontTx/>
                        <a:buNone/>
                        <a:tabLst/>
                      </a:pPr>
                      <a:r>
                        <a:rPr kumimoji="0" lang="en-US" sz="1050" b="1" i="0" u="none" strike="noStrike" cap="none" normalizeH="0" baseline="0" dirty="0" smtClean="0">
                          <a:ln>
                            <a:noFill/>
                          </a:ln>
                          <a:solidFill>
                            <a:srgbClr val="EA0000"/>
                          </a:solidFill>
                          <a:effectLst/>
                          <a:latin typeface="Arial" charset="0"/>
                          <a:cs typeface="Arial" charset="0"/>
                        </a:rPr>
                        <a:t>Fung Global Institute </a:t>
                      </a:r>
                    </a:p>
                    <a:p>
                      <a:pPr marL="0" marR="0" lvl="0" indent="0" algn="l" defTabSz="914400" rtl="0" eaLnBrk="1" fontAlgn="base" latinLnBrk="0" hangingPunct="1">
                        <a:lnSpc>
                          <a:spcPct val="100000"/>
                        </a:lnSpc>
                        <a:spcBef>
                          <a:spcPts val="300"/>
                        </a:spcBef>
                        <a:spcAft>
                          <a:spcPct val="0"/>
                        </a:spcAft>
                        <a:buClrTx/>
                        <a:buSzTx/>
                        <a:buFontTx/>
                        <a:buNone/>
                        <a:tabLst/>
                      </a:pPr>
                      <a:r>
                        <a:rPr kumimoji="0" lang="en-US" sz="1050" b="0" i="0" u="none" strike="noStrike" cap="none" normalizeH="0" baseline="0" dirty="0" err="1" smtClean="0">
                          <a:ln>
                            <a:noFill/>
                          </a:ln>
                          <a:solidFill>
                            <a:schemeClr val="tx1"/>
                          </a:solidFill>
                          <a:effectLst/>
                          <a:latin typeface="Arial" charset="0"/>
                          <a:cs typeface="Arial" charset="0"/>
                        </a:rPr>
                        <a:t>Cyberport</a:t>
                      </a:r>
                      <a:r>
                        <a:rPr kumimoji="0" lang="en-US" sz="1050" b="0" i="0" u="none" strike="noStrike" cap="none" normalizeH="0" baseline="0" dirty="0" smtClean="0">
                          <a:ln>
                            <a:noFill/>
                          </a:ln>
                          <a:solidFill>
                            <a:schemeClr val="tx1"/>
                          </a:solidFill>
                          <a:effectLst/>
                          <a:latin typeface="Arial" charset="0"/>
                          <a:cs typeface="Arial" charset="0"/>
                        </a:rPr>
                        <a:t> 1, Level 12</a:t>
                      </a:r>
                    </a:p>
                    <a:p>
                      <a:pPr marL="0" marR="0" lvl="0" indent="0" algn="l" defTabSz="914400" rtl="0" eaLnBrk="1" fontAlgn="base" latinLnBrk="0" hangingPunct="1">
                        <a:lnSpc>
                          <a:spcPct val="100000"/>
                        </a:lnSpc>
                        <a:spcBef>
                          <a:spcPts val="3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100 </a:t>
                      </a:r>
                      <a:r>
                        <a:rPr kumimoji="0" lang="en-US" sz="1050" b="0" i="0" u="none" strike="noStrike" cap="none" normalizeH="0" baseline="0" dirty="0" err="1" smtClean="0">
                          <a:ln>
                            <a:noFill/>
                          </a:ln>
                          <a:solidFill>
                            <a:schemeClr val="tx1"/>
                          </a:solidFill>
                          <a:effectLst/>
                          <a:latin typeface="Arial" charset="0"/>
                          <a:cs typeface="Arial" charset="0"/>
                        </a:rPr>
                        <a:t>Cyberport</a:t>
                      </a:r>
                      <a:r>
                        <a:rPr kumimoji="0" lang="en-US" sz="1050" b="0" i="0" u="none" strike="noStrike" cap="none" normalizeH="0" baseline="0" dirty="0" smtClean="0">
                          <a:ln>
                            <a:noFill/>
                          </a:ln>
                          <a:solidFill>
                            <a:schemeClr val="tx1"/>
                          </a:solidFill>
                          <a:effectLst/>
                          <a:latin typeface="Arial" charset="0"/>
                          <a:cs typeface="Arial" charset="0"/>
                        </a:rPr>
                        <a:t> Road</a:t>
                      </a:r>
                    </a:p>
                    <a:p>
                      <a:pPr marL="0" marR="0" lvl="0" indent="0" algn="l" defTabSz="914400" rtl="0" eaLnBrk="1" fontAlgn="base" latinLnBrk="0" hangingPunct="1">
                        <a:lnSpc>
                          <a:spcPct val="100000"/>
                        </a:lnSpc>
                        <a:spcBef>
                          <a:spcPts val="3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Hong Kong </a:t>
                      </a:r>
                    </a:p>
                    <a:p>
                      <a:pPr marL="0" marR="0" lvl="0" indent="0" algn="l" defTabSz="914400" rtl="0" eaLnBrk="1" fontAlgn="base" latinLnBrk="0" hangingPunct="1">
                        <a:lnSpc>
                          <a:spcPct val="100000"/>
                        </a:lnSpc>
                        <a:spcBef>
                          <a:spcPts val="3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Tel: (852) 2300 2728</a:t>
                      </a:r>
                    </a:p>
                    <a:p>
                      <a:pPr marL="0" marR="0" lvl="0" indent="0" algn="l" defTabSz="914400" rtl="0" eaLnBrk="1" fontAlgn="base" latinLnBrk="0" hangingPunct="1">
                        <a:lnSpc>
                          <a:spcPct val="100000"/>
                        </a:lnSpc>
                        <a:spcBef>
                          <a:spcPts val="3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Fax: (852) 2300 2729</a:t>
                      </a:r>
                    </a:p>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www.fungglobalinstitute.org</a:t>
                      </a:r>
                    </a:p>
                  </a:txBody>
                  <a:tcPr marL="36573" marR="36573" marT="18293" marB="18293" horzOverflow="overflow">
                    <a:lnL>
                      <a:noFill/>
                    </a:lnL>
                    <a:lnR>
                      <a:noFill/>
                    </a:lnR>
                    <a:lnT>
                      <a:noFill/>
                    </a:lnT>
                    <a:lnB>
                      <a:noFill/>
                    </a:lnB>
                    <a:lnTlToBr>
                      <a:noFill/>
                    </a:lnTlToBr>
                    <a:lnBlToTr>
                      <a:noFill/>
                    </a:lnBlToTr>
                    <a:noFill/>
                  </a:tcPr>
                </a:tc>
              </a:tr>
            </a:tbl>
          </a:graphicData>
        </a:graphic>
      </p:graphicFrame>
      <p:sp>
        <p:nvSpPr>
          <p:cNvPr id="6"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DocID"/>
          <p:cNvSpPr txBox="1">
            <a:spLocks noChangeArrowheads="1"/>
          </p:cNvSpPr>
          <p:nvPr/>
        </p:nvSpPr>
        <p:spPr bwMode="auto">
          <a:xfrm>
            <a:off x="1266825" y="6548438"/>
            <a:ext cx="0" cy="92075"/>
          </a:xfrm>
          <a:prstGeom prst="rect">
            <a:avLst/>
          </a:prstGeom>
          <a:noFill/>
          <a:ln>
            <a:noFill/>
          </a:ln>
          <a:extLst/>
        </p:spPr>
        <p:txBody>
          <a:bodyPr wrap="none" lIns="0" tIns="0" rIns="0" bIns="0" anchor="b">
            <a:spAutoFit/>
          </a:bodyPr>
          <a:lstStyle>
            <a:lvl1pPr algn="ctr" eaLnBrk="0" hangingPunct="0">
              <a:lnSpc>
                <a:spcPct val="86000"/>
              </a:lnSpc>
              <a:defRPr sz="1000">
                <a:solidFill>
                  <a:schemeClr val="tx1"/>
                </a:solidFill>
                <a:latin typeface="Arial" charset="0"/>
              </a:defRPr>
            </a:lvl1pPr>
            <a:lvl2pPr marL="742950" indent="-285750" algn="ctr" eaLnBrk="0" hangingPunct="0">
              <a:lnSpc>
                <a:spcPct val="86000"/>
              </a:lnSpc>
              <a:defRPr sz="1000">
                <a:solidFill>
                  <a:schemeClr val="tx1"/>
                </a:solidFill>
                <a:latin typeface="Arial" charset="0"/>
              </a:defRPr>
            </a:lvl2pPr>
            <a:lvl3pPr marL="1143000" indent="-228600" algn="ctr" eaLnBrk="0" hangingPunct="0">
              <a:lnSpc>
                <a:spcPct val="86000"/>
              </a:lnSpc>
              <a:defRPr sz="1000">
                <a:solidFill>
                  <a:schemeClr val="tx1"/>
                </a:solidFill>
                <a:latin typeface="Arial" charset="0"/>
              </a:defRPr>
            </a:lvl3pPr>
            <a:lvl4pPr marL="1600200" indent="-228600" algn="ctr" eaLnBrk="0" hangingPunct="0">
              <a:lnSpc>
                <a:spcPct val="86000"/>
              </a:lnSpc>
              <a:defRPr sz="1000">
                <a:solidFill>
                  <a:schemeClr val="tx1"/>
                </a:solidFill>
                <a:latin typeface="Arial" charset="0"/>
              </a:defRPr>
            </a:lvl4pPr>
            <a:lvl5pPr marL="2057400" indent="-228600" algn="ctr" eaLnBrk="0" hangingPunct="0">
              <a:lnSpc>
                <a:spcPct val="86000"/>
              </a:lnSpc>
              <a:defRPr sz="1000">
                <a:solidFill>
                  <a:schemeClr val="tx1"/>
                </a:solidFill>
                <a:latin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defRPr>
            </a:lvl9pPr>
          </a:lstStyle>
          <a:p>
            <a:pPr algn="l" eaLnBrk="1" hangingPunct="1">
              <a:defRPr/>
            </a:pPr>
            <a:endParaRPr lang="de-DE" sz="700" smtClean="0">
              <a:solidFill>
                <a:srgbClr val="606060"/>
              </a:solidFill>
              <a:cs typeface="+mn-cs"/>
            </a:endParaRPr>
          </a:p>
        </p:txBody>
      </p:sp>
      <p:sp>
        <p:nvSpPr>
          <p:cNvPr id="6"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60E0D283-8781-430E-84CE-E58FF9A7ECBA}"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7" name="DocID"/>
          <p:cNvSpPr txBox="1">
            <a:spLocks noChangeArrowheads="1"/>
          </p:cNvSpPr>
          <p:nvPr userDrawn="1"/>
        </p:nvSpPr>
        <p:spPr bwMode="auto">
          <a:xfrm>
            <a:off x="1266825" y="6548438"/>
            <a:ext cx="0" cy="92075"/>
          </a:xfrm>
          <a:prstGeom prst="rect">
            <a:avLst/>
          </a:prstGeom>
          <a:noFill/>
          <a:ln>
            <a:noFill/>
          </a:ln>
          <a:extLst/>
        </p:spPr>
        <p:txBody>
          <a:bodyPr wrap="none" lIns="0" tIns="0" rIns="0" bIns="0" anchor="b">
            <a:spAutoFit/>
          </a:bodyPr>
          <a:lstStyle>
            <a:lvl1pPr algn="ctr" eaLnBrk="0" hangingPunct="0">
              <a:lnSpc>
                <a:spcPct val="86000"/>
              </a:lnSpc>
              <a:defRPr sz="1000">
                <a:solidFill>
                  <a:schemeClr val="tx1"/>
                </a:solidFill>
                <a:latin typeface="Arial" charset="0"/>
              </a:defRPr>
            </a:lvl1pPr>
            <a:lvl2pPr marL="742950" indent="-285750" algn="ctr" eaLnBrk="0" hangingPunct="0">
              <a:lnSpc>
                <a:spcPct val="86000"/>
              </a:lnSpc>
              <a:defRPr sz="1000">
                <a:solidFill>
                  <a:schemeClr val="tx1"/>
                </a:solidFill>
                <a:latin typeface="Arial" charset="0"/>
              </a:defRPr>
            </a:lvl2pPr>
            <a:lvl3pPr marL="1143000" indent="-228600" algn="ctr" eaLnBrk="0" hangingPunct="0">
              <a:lnSpc>
                <a:spcPct val="86000"/>
              </a:lnSpc>
              <a:defRPr sz="1000">
                <a:solidFill>
                  <a:schemeClr val="tx1"/>
                </a:solidFill>
                <a:latin typeface="Arial" charset="0"/>
              </a:defRPr>
            </a:lvl3pPr>
            <a:lvl4pPr marL="1600200" indent="-228600" algn="ctr" eaLnBrk="0" hangingPunct="0">
              <a:lnSpc>
                <a:spcPct val="86000"/>
              </a:lnSpc>
              <a:defRPr sz="1000">
                <a:solidFill>
                  <a:schemeClr val="tx1"/>
                </a:solidFill>
                <a:latin typeface="Arial" charset="0"/>
              </a:defRPr>
            </a:lvl4pPr>
            <a:lvl5pPr marL="2057400" indent="-228600" algn="ctr" eaLnBrk="0" hangingPunct="0">
              <a:lnSpc>
                <a:spcPct val="86000"/>
              </a:lnSpc>
              <a:defRPr sz="1000">
                <a:solidFill>
                  <a:schemeClr val="tx1"/>
                </a:solidFill>
                <a:latin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defRPr>
            </a:lvl9pPr>
          </a:lstStyle>
          <a:p>
            <a:pPr algn="l" eaLnBrk="1" hangingPunct="1">
              <a:defRPr/>
            </a:pPr>
            <a:endParaRPr lang="de-DE" sz="700" smtClean="0">
              <a:solidFill>
                <a:srgbClr val="606060"/>
              </a:solidFill>
              <a:cs typeface="+mn-cs"/>
            </a:endParaRPr>
          </a:p>
        </p:txBody>
      </p:sp>
      <p:sp>
        <p:nvSpPr>
          <p:cNvPr id="2" name="Title 1"/>
          <p:cNvSpPr>
            <a:spLocks noGrp="1"/>
          </p:cNvSpPr>
          <p:nvPr>
            <p:ph type="title"/>
          </p:nvPr>
        </p:nvSpPr>
        <p:spPr>
          <a:xfrm>
            <a:off x="460375" y="385763"/>
            <a:ext cx="8675688" cy="758825"/>
          </a:xfrm>
        </p:spPr>
        <p:txBody>
          <a:bodyPr/>
          <a:lstStyle>
            <a:lvl1pPr>
              <a:defRPr baseline="0"/>
            </a:lvl1pPr>
          </a:lstStyle>
          <a:p>
            <a:endParaRPr lang="en-GB" dirty="0"/>
          </a:p>
        </p:txBody>
      </p:sp>
      <p:sp>
        <p:nvSpPr>
          <p:cNvPr id="3" name="Content Placeholder 2"/>
          <p:cNvSpPr>
            <a:spLocks noGrp="1"/>
          </p:cNvSpPr>
          <p:nvPr>
            <p:ph idx="1"/>
          </p:nvPr>
        </p:nvSpPr>
        <p:spPr>
          <a:xfrm>
            <a:off x="452437" y="1406524"/>
            <a:ext cx="8689976" cy="4932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978EEAFC-7733-4BD0-A249-581B05FA1598}"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3" name="Slide Number Placeholder 5"/>
          <p:cNvSpPr>
            <a:spLocks noGrp="1"/>
          </p:cNvSpPr>
          <p:nvPr>
            <p:ph type="sldNum" sz="quarter" idx="12"/>
          </p:nvPr>
        </p:nvSpPr>
        <p:spPr>
          <a:xfrm>
            <a:off x="6881998" y="6356351"/>
            <a:ext cx="2240651" cy="365125"/>
          </a:xfrm>
          <a:prstGeom prst="rect">
            <a:avLst/>
          </a:prstGeom>
        </p:spPr>
        <p:txBody>
          <a:bodyPr/>
          <a:lstStyle/>
          <a:p>
            <a:fld id="{953DB0D6-DE55-4055-BE68-39FFC5CE80DD}"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375" y="1"/>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pyright"/>
          <p:cNvSpPr txBox="1">
            <a:spLocks noChangeArrowheads="1"/>
          </p:cNvSpPr>
          <p:nvPr userDrawn="1"/>
        </p:nvSpPr>
        <p:spPr bwMode="gray">
          <a:xfrm>
            <a:off x="903288" y="6610352"/>
            <a:ext cx="946150" cy="92075"/>
          </a:xfrm>
          <a:prstGeom prst="rect">
            <a:avLst/>
          </a:prstGeom>
          <a:noFill/>
          <a:ln w="9525">
            <a:noFill/>
            <a:miter lim="800000"/>
            <a:headEnd/>
            <a:tailEnd/>
          </a:ln>
        </p:spPr>
        <p:txBody>
          <a:bodyPr wrap="none" lIns="0" tIns="0" rIns="0" bIns="0" anchor="b">
            <a:spAutoFit/>
          </a:bodyPr>
          <a:lstStyle/>
          <a:p>
            <a:pPr eaLnBrk="1" hangingPunct="1">
              <a:lnSpc>
                <a:spcPct val="86000"/>
              </a:lnSpc>
              <a:spcBef>
                <a:spcPct val="50000"/>
              </a:spcBef>
              <a:defRPr/>
            </a:pPr>
            <a:r>
              <a:rPr lang="en-GB" sz="700">
                <a:solidFill>
                  <a:srgbClr val="606060"/>
                </a:solidFill>
                <a:cs typeface="Arial" charset="0"/>
              </a:rPr>
              <a:t>© Fung Global Institute </a:t>
            </a:r>
          </a:p>
        </p:txBody>
      </p:sp>
      <p:sp>
        <p:nvSpPr>
          <p:cNvPr id="6" name="Subnomenclature"/>
          <p:cNvSpPr txBox="1">
            <a:spLocks noChangeArrowheads="1"/>
          </p:cNvSpPr>
          <p:nvPr/>
        </p:nvSpPr>
        <p:spPr bwMode="auto">
          <a:xfrm>
            <a:off x="903289" y="6458956"/>
            <a:ext cx="65" cy="132344"/>
          </a:xfrm>
          <a:prstGeom prst="rect">
            <a:avLst/>
          </a:prstGeom>
          <a:noFill/>
          <a:ln w="9525">
            <a:noFill/>
            <a:miter lim="800000"/>
            <a:headEnd/>
            <a:tailEnd/>
          </a:ln>
        </p:spPr>
        <p:txBody>
          <a:bodyPr wrap="none" lIns="0" tIns="0" rIns="0" bIns="0" anchor="b">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lnSpc>
                <a:spcPct val="86000"/>
              </a:lnSpc>
            </a:pPr>
            <a:endParaRPr lang="it-IT" b="1">
              <a:solidFill>
                <a:srgbClr val="606060"/>
              </a:solidFill>
              <a:cs typeface="Arial" charset="0"/>
            </a:endParaRPr>
          </a:p>
        </p:txBody>
      </p:sp>
      <p:sp>
        <p:nvSpPr>
          <p:cNvPr id="7" name="Subnomenclature"/>
          <p:cNvSpPr txBox="1">
            <a:spLocks noChangeArrowheads="1"/>
          </p:cNvSpPr>
          <p:nvPr userDrawn="1"/>
        </p:nvSpPr>
        <p:spPr bwMode="auto">
          <a:xfrm>
            <a:off x="903289" y="6458956"/>
            <a:ext cx="65" cy="132344"/>
          </a:xfrm>
          <a:prstGeom prst="rect">
            <a:avLst/>
          </a:prstGeom>
          <a:noFill/>
          <a:ln w="9525">
            <a:noFill/>
            <a:miter lim="800000"/>
            <a:headEnd/>
            <a:tailEnd/>
          </a:ln>
        </p:spPr>
        <p:txBody>
          <a:bodyPr wrap="none" lIns="0" tIns="0" rIns="0" bIns="0" anchor="b">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lnSpc>
                <a:spcPct val="86000"/>
              </a:lnSpc>
            </a:pPr>
            <a:endParaRPr lang="it-IT" b="1">
              <a:solidFill>
                <a:srgbClr val="606060"/>
              </a:solidFill>
              <a:cs typeface="Arial" charset="0"/>
            </a:endParaRPr>
          </a:p>
        </p:txBody>
      </p:sp>
      <p:sp>
        <p:nvSpPr>
          <p:cNvPr id="8" name="Rectangle 15"/>
          <p:cNvSpPr>
            <a:spLocks noChangeArrowheads="1"/>
          </p:cNvSpPr>
          <p:nvPr userDrawn="1"/>
        </p:nvSpPr>
        <p:spPr bwMode="gray">
          <a:xfrm>
            <a:off x="8836027" y="269875"/>
            <a:ext cx="600074" cy="211138"/>
          </a:xfrm>
          <a:prstGeom prst="rect">
            <a:avLst/>
          </a:prstGeom>
          <a:noFill/>
          <a:ln w="9525">
            <a:noFill/>
            <a:miter lim="800000"/>
            <a:headEnd/>
            <a:tailEnd/>
          </a:ln>
        </p:spPr>
        <p:txBody>
          <a:bodyPr lIns="0" tIns="0" rIns="0" bIns="0" anchor="b">
            <a:spAutoFit/>
          </a:bodyPr>
          <a:lstStyle/>
          <a:p>
            <a:pPr algn="r">
              <a:lnSpc>
                <a:spcPct val="86000"/>
              </a:lnSpc>
            </a:pPr>
            <a:fld id="{A651608D-72DA-4D12-A942-5F2961C593A2}" type="slidenum">
              <a:rPr lang="en-GB" sz="1600" b="1">
                <a:solidFill>
                  <a:schemeClr val="bg1"/>
                </a:solidFill>
              </a:rPr>
              <a:pPr algn="r">
                <a:lnSpc>
                  <a:spcPct val="86000"/>
                </a:lnSpc>
              </a:pPr>
              <a:t>‹#›</a:t>
            </a:fld>
            <a:endParaRPr lang="en-GB" sz="1600" b="1">
              <a:solidFill>
                <a:schemeClr val="bg1"/>
              </a:solidFill>
            </a:endParaRPr>
          </a:p>
        </p:txBody>
      </p:sp>
      <p:sp>
        <p:nvSpPr>
          <p:cNvPr id="9" name="Text Placeholder 2"/>
          <p:cNvSpPr>
            <a:spLocks noGrp="1"/>
          </p:cNvSpPr>
          <p:nvPr>
            <p:ph type="body" sz="quarter" idx="10"/>
          </p:nvPr>
        </p:nvSpPr>
        <p:spPr>
          <a:xfrm>
            <a:off x="898525" y="2135369"/>
            <a:ext cx="8237537" cy="731202"/>
          </a:xfrm>
          <a:ln>
            <a:noFill/>
          </a:ln>
        </p:spPr>
        <p:txBody>
          <a:bodyPr/>
          <a:lstStyle>
            <a:lvl1pPr marL="0" indent="0">
              <a:lnSpc>
                <a:spcPct val="86000"/>
              </a:lnSpc>
              <a:spcBef>
                <a:spcPts val="0"/>
              </a:spcBef>
              <a:buNone/>
              <a:defRPr sz="2800">
                <a:solidFill>
                  <a:schemeClr val="tx1">
                    <a:lumMod val="95000"/>
                    <a:lumOff val="5000"/>
                  </a:schemeClr>
                </a:solidFill>
              </a:defRPr>
            </a:lvl1pPr>
            <a:lvl2pPr marL="0" indent="0">
              <a:lnSpc>
                <a:spcPct val="86000"/>
              </a:lnSpc>
              <a:spcBef>
                <a:spcPts val="0"/>
              </a:spcBef>
              <a:buNone/>
              <a:defRPr sz="2800">
                <a:solidFill>
                  <a:schemeClr val="tx1">
                    <a:lumMod val="95000"/>
                    <a:lumOff val="5000"/>
                  </a:schemeClr>
                </a:solidFill>
              </a:defRPr>
            </a:lvl2pPr>
          </a:lstStyle>
          <a:p>
            <a:pPr lvl="0"/>
            <a:r>
              <a:rPr lang="en-US" smtClean="0"/>
              <a:t>Click to edit Master text styles</a:t>
            </a:r>
          </a:p>
          <a:p>
            <a:pPr lvl="1"/>
            <a:r>
              <a:rPr lang="en-US" smtClean="0"/>
              <a:t>Second level</a:t>
            </a:r>
          </a:p>
        </p:txBody>
      </p:sp>
      <p:sp>
        <p:nvSpPr>
          <p:cNvPr id="10" name="Text Placeholder 10"/>
          <p:cNvSpPr>
            <a:spLocks noGrp="1"/>
          </p:cNvSpPr>
          <p:nvPr>
            <p:ph type="body" sz="quarter" idx="13"/>
          </p:nvPr>
        </p:nvSpPr>
        <p:spPr>
          <a:xfrm>
            <a:off x="903291" y="4892675"/>
            <a:ext cx="4972050" cy="977900"/>
          </a:xfrm>
        </p:spPr>
        <p:txBody>
          <a:bodyPr/>
          <a:lstStyle>
            <a:lvl1pPr marL="0" indent="0">
              <a:spcBef>
                <a:spcPts val="0"/>
              </a:spcBef>
              <a:buNone/>
              <a:defRPr b="1">
                <a:solidFill>
                  <a:schemeClr val="tx1">
                    <a:lumMod val="95000"/>
                    <a:lumOff val="5000"/>
                  </a:schemeClr>
                </a:solidFill>
              </a:defRPr>
            </a:lvl1pPr>
            <a:lvl2pPr marL="0" indent="0">
              <a:spcBef>
                <a:spcPts val="0"/>
              </a:spcBef>
              <a:buNone/>
              <a:defRPr baseline="0">
                <a:solidFill>
                  <a:schemeClr val="tx1">
                    <a:lumMod val="95000"/>
                    <a:lumOff val="5000"/>
                  </a:schemeClr>
                </a:solidFill>
              </a:defRPr>
            </a:lvl2pPr>
            <a:lvl3pPr marL="344488" indent="0">
              <a:buNone/>
              <a:defRPr/>
            </a:lvl3pPr>
            <a:lvl4pPr marL="0" indent="0">
              <a:spcBef>
                <a:spcPts val="0"/>
              </a:spcBef>
              <a:buNone/>
              <a:defRPr baseline="0">
                <a:solidFill>
                  <a:schemeClr val="tx1"/>
                </a:solidFill>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Slide Number Placeholder 5"/>
          <p:cNvSpPr>
            <a:spLocks noGrp="1"/>
          </p:cNvSpPr>
          <p:nvPr>
            <p:ph type="sldNum" sz="quarter" idx="12"/>
          </p:nvPr>
        </p:nvSpPr>
        <p:spPr>
          <a:xfrm>
            <a:off x="7293890" y="6408737"/>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extLst>
      <p:ext uri="{BB962C8B-B14F-4D97-AF65-F5344CB8AC3E}">
        <p14:creationId xmlns:p14="http://schemas.microsoft.com/office/powerpoint/2010/main" val="36829270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extLst>
      <p:ext uri="{BB962C8B-B14F-4D97-AF65-F5344CB8AC3E}">
        <p14:creationId xmlns:p14="http://schemas.microsoft.com/office/powerpoint/2010/main" val="38385373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extLst>
      <p:ext uri="{BB962C8B-B14F-4D97-AF65-F5344CB8AC3E}">
        <p14:creationId xmlns:p14="http://schemas.microsoft.com/office/powerpoint/2010/main" val="38385373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extLst>
      <p:ext uri="{BB962C8B-B14F-4D97-AF65-F5344CB8AC3E}">
        <p14:creationId xmlns:p14="http://schemas.microsoft.com/office/powerpoint/2010/main" val="38385373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extLst>
      <p:ext uri="{BB962C8B-B14F-4D97-AF65-F5344CB8AC3E}">
        <p14:creationId xmlns:p14="http://schemas.microsoft.com/office/powerpoint/2010/main" val="38385373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209" y="2130426"/>
            <a:ext cx="816237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40418" y="3886200"/>
            <a:ext cx="67219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Slide Number Placeholder 5"/>
          <p:cNvSpPr txBox="1">
            <a:spLocks/>
          </p:cNvSpPr>
          <p:nvPr userDrawn="1"/>
        </p:nvSpPr>
        <p:spPr>
          <a:xfrm>
            <a:off x="7277414" y="6405779"/>
            <a:ext cx="2240651" cy="365125"/>
          </a:xfrm>
          <a:prstGeom prst="rect">
            <a:avLst/>
          </a:prstGeom>
        </p:spPr>
        <p:txBody>
          <a:bodyPr/>
          <a:lstStyle>
            <a:defPPr>
              <a:defRPr lang="en-GB"/>
            </a:defPPr>
            <a:lvl1pPr algn="r"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fld id="{953DB0D6-DE55-4055-BE68-39FFC5CE80DD}" type="slidenum">
              <a:rPr lang="en-GB" smtClean="0"/>
              <a:pPr/>
              <a:t>‹#›</a:t>
            </a:fld>
            <a:endParaRPr lang="en-GB" dirty="0"/>
          </a:p>
        </p:txBody>
      </p:sp>
    </p:spTree>
    <p:extLst>
      <p:ext uri="{BB962C8B-B14F-4D97-AF65-F5344CB8AC3E}">
        <p14:creationId xmlns:p14="http://schemas.microsoft.com/office/powerpoint/2010/main" val="3421935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claimer - Info">
    <p:spTree>
      <p:nvGrpSpPr>
        <p:cNvPr id="1" name=""/>
        <p:cNvGrpSpPr/>
        <p:nvPr/>
      </p:nvGrpSpPr>
      <p:grpSpPr>
        <a:xfrm>
          <a:off x="0" y="0"/>
          <a:ext cx="0" cy="0"/>
          <a:chOff x="0" y="0"/>
          <a:chExt cx="0" cy="0"/>
        </a:xfrm>
      </p:grpSpPr>
      <p:graphicFrame>
        <p:nvGraphicFramePr>
          <p:cNvPr id="2" name="TextConfOW-S-TEST[D]DATA"/>
          <p:cNvGraphicFramePr>
            <a:graphicFrameLocks noGrp="1"/>
          </p:cNvGraphicFramePr>
          <p:nvPr/>
        </p:nvGraphicFramePr>
        <p:xfrm>
          <a:off x="454025" y="2508250"/>
          <a:ext cx="8686800" cy="1841500"/>
        </p:xfrm>
        <a:graphic>
          <a:graphicData uri="http://schemas.openxmlformats.org/drawingml/2006/table">
            <a:tbl>
              <a:tblPr/>
              <a:tblGrid>
                <a:gridCol w="2774759"/>
                <a:gridCol w="5912041"/>
              </a:tblGrid>
              <a:tr h="1841500">
                <a:tc>
                  <a:txBody>
                    <a:bodyPr/>
                    <a:lstStyle/>
                    <a:p>
                      <a:pPr marL="0" marR="0" lvl="0" indent="0" algn="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rgbClr val="EA0000"/>
                          </a:solidFill>
                          <a:effectLst/>
                          <a:latin typeface="Arial" charset="0"/>
                          <a:cs typeface="Arial" charset="0"/>
                        </a:rPr>
                        <a:t>DISCLAIMER</a:t>
                      </a:r>
                    </a:p>
                    <a:p>
                      <a:pPr marL="0" marR="0" lvl="0" indent="0" algn="r" defTabSz="914400" rtl="0" eaLnBrk="1" fontAlgn="base" latinLnBrk="0" hangingPunct="1">
                        <a:lnSpc>
                          <a:spcPct val="100000"/>
                        </a:lnSpc>
                        <a:spcBef>
                          <a:spcPct val="60000"/>
                        </a:spcBef>
                        <a:spcAft>
                          <a:spcPct val="0"/>
                        </a:spcAft>
                        <a:buClrTx/>
                        <a:buSzTx/>
                        <a:buFontTx/>
                        <a:buNone/>
                        <a:tabLst/>
                      </a:pPr>
                      <a:endParaRPr kumimoji="0" lang="en-US" sz="1400" b="0" i="0" u="none" strike="noStrike" cap="none" normalizeH="0" baseline="0" dirty="0" smtClean="0">
                        <a:ln>
                          <a:noFill/>
                        </a:ln>
                        <a:solidFill>
                          <a:srgbClr val="EA0000"/>
                        </a:solidFill>
                        <a:effectLst/>
                        <a:latin typeface="Arial" charset="0"/>
                        <a:cs typeface="Arial" charset="0"/>
                      </a:endParaRPr>
                    </a:p>
                    <a:p>
                      <a:pPr marL="0" marR="0" lvl="0" indent="0" algn="r" defTabSz="914400" rtl="0" eaLnBrk="1" fontAlgn="base" latinLnBrk="0" hangingPunct="1">
                        <a:lnSpc>
                          <a:spcPct val="100000"/>
                        </a:lnSpc>
                        <a:spcBef>
                          <a:spcPct val="60000"/>
                        </a:spcBef>
                        <a:spcAft>
                          <a:spcPct val="0"/>
                        </a:spcAft>
                        <a:buClrTx/>
                        <a:buSzTx/>
                        <a:buFontTx/>
                        <a:buNone/>
                        <a:tabLst/>
                      </a:pPr>
                      <a:endParaRPr kumimoji="0" lang="en-US" sz="1400" b="0" i="0" u="none" strike="noStrike" cap="none" normalizeH="0" baseline="0" dirty="0" smtClean="0">
                        <a:ln>
                          <a:noFill/>
                        </a:ln>
                        <a:solidFill>
                          <a:srgbClr val="EA0000"/>
                        </a:solidFill>
                        <a:effectLst/>
                        <a:latin typeface="Arial" charset="0"/>
                        <a:cs typeface="Arial" charset="0"/>
                      </a:endParaRPr>
                    </a:p>
                    <a:p>
                      <a:pPr marL="0" marR="0" lvl="0" indent="0" algn="r" defTabSz="914400" rtl="0" eaLnBrk="1" fontAlgn="base" latinLnBrk="0" hangingPunct="1">
                        <a:lnSpc>
                          <a:spcPct val="100000"/>
                        </a:lnSpc>
                        <a:spcBef>
                          <a:spcPct val="60000"/>
                        </a:spcBef>
                        <a:spcAft>
                          <a:spcPct val="0"/>
                        </a:spcAft>
                        <a:buClrTx/>
                        <a:buSzTx/>
                        <a:buFontTx/>
                        <a:buNone/>
                        <a:tabLst/>
                      </a:pPr>
                      <a:endParaRPr kumimoji="0" lang="en-US" sz="1400" b="0" i="0" u="none" strike="noStrike" cap="none" normalizeH="0" baseline="0" dirty="0" smtClean="0">
                        <a:ln>
                          <a:noFill/>
                        </a:ln>
                        <a:solidFill>
                          <a:srgbClr val="EA0000"/>
                        </a:solidFill>
                        <a:effectLst/>
                        <a:latin typeface="Arial" charset="0"/>
                        <a:cs typeface="Arial" charset="0"/>
                      </a:endParaRPr>
                    </a:p>
                    <a:p>
                      <a:pPr marL="0" marR="0" lvl="0" indent="0" algn="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rgbClr val="EA0000"/>
                          </a:solidFill>
                          <a:effectLst/>
                          <a:latin typeface="Arial" charset="0"/>
                          <a:cs typeface="Arial" charset="0"/>
                        </a:rPr>
                        <a:t>ABOUT THE INSTITUTE</a:t>
                      </a:r>
                      <a:endParaRPr kumimoji="0" lang="en-GB" sz="1400" b="0" i="0" u="none" strike="noStrike" cap="none" normalizeH="0" baseline="0" dirty="0" smtClean="0">
                        <a:ln>
                          <a:noFill/>
                        </a:ln>
                        <a:solidFill>
                          <a:srgbClr val="EA0000"/>
                        </a:solidFill>
                        <a:effectLst/>
                        <a:latin typeface="Arial" charset="0"/>
                        <a:cs typeface="Arial" charset="0"/>
                      </a:endParaRPr>
                    </a:p>
                  </a:txBody>
                  <a:tcPr marL="0" marR="228600" marT="18293" marB="1829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MY" sz="800" b="0" i="0" u="none" strike="noStrike" cap="none" normalizeH="0" baseline="0" dirty="0" smtClean="0">
                          <a:ln>
                            <a:noFill/>
                          </a:ln>
                          <a:solidFill>
                            <a:schemeClr val="tx1"/>
                          </a:solidFill>
                          <a:effectLst/>
                          <a:latin typeface="Arial" charset="0"/>
                          <a:cs typeface="Arial" charset="0"/>
                        </a:rPr>
                        <a:t>Information, opinions, or recommendations contained in this document are submitted solely for information purposes. The factual statements have been taken from sources believed reliable but such statements of fact are made without representation to accuracy, completeness, or otherwise. It should not be regarded by recipients as a substitute for the exercise of their own judgement. All information and opinions are subject to change without notice and the Institute is under no obligation to update or keep the information current.</a:t>
                      </a:r>
                    </a:p>
                    <a:p>
                      <a:pPr marL="0" marR="0" lvl="0" indent="0" algn="l" defTabSz="914400" rtl="0" eaLnBrk="1" fontAlgn="base" latinLnBrk="0" hangingPunct="1">
                        <a:lnSpc>
                          <a:spcPct val="100000"/>
                        </a:lnSpc>
                        <a:spcBef>
                          <a:spcPct val="60000"/>
                        </a:spcBef>
                        <a:spcAft>
                          <a:spcPct val="0"/>
                        </a:spcAft>
                        <a:buClrTx/>
                        <a:buSzTx/>
                        <a:buFontTx/>
                        <a:buNone/>
                        <a:tabLst/>
                      </a:pPr>
                      <a:r>
                        <a:rPr kumimoji="0" lang="en-MY" sz="800" b="0" i="0" u="none" strike="noStrike" cap="none" normalizeH="0" baseline="0" dirty="0" smtClean="0">
                          <a:ln>
                            <a:noFill/>
                          </a:ln>
                          <a:solidFill>
                            <a:schemeClr val="tx1"/>
                          </a:solidFill>
                          <a:effectLst/>
                          <a:latin typeface="Arial" charset="0"/>
                          <a:cs typeface="Arial" charset="0"/>
                        </a:rPr>
                        <a:t>This document is only intended for its addressee/s and may contain privileged or confidential information. If you are not the intended recipient, you are hereby notified that unauthorised use, copying or distribution of this document or any part of its contents, is prohibited.</a:t>
                      </a:r>
                    </a:p>
                    <a:p>
                      <a:pPr marL="0" marR="0" lvl="0" indent="0" algn="l" defTabSz="914400" rtl="0" eaLnBrk="1" fontAlgn="base" latinLnBrk="0" hangingPunct="1">
                        <a:lnSpc>
                          <a:spcPct val="100000"/>
                        </a:lnSpc>
                        <a:spcBef>
                          <a:spcPct val="6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60000"/>
                        </a:spcBef>
                        <a:spcAft>
                          <a:spcPct val="0"/>
                        </a:spcAft>
                        <a:buClrTx/>
                        <a:buSzTx/>
                        <a:buFontTx/>
                        <a:buNone/>
                        <a:tabLst/>
                      </a:pPr>
                      <a:r>
                        <a:rPr kumimoji="0" lang="en-MY" sz="800" b="0" i="0" u="none" strike="noStrike" cap="none" normalizeH="0" baseline="0" dirty="0" smtClean="0">
                          <a:ln>
                            <a:noFill/>
                          </a:ln>
                          <a:solidFill>
                            <a:schemeClr val="tx1"/>
                          </a:solidFill>
                          <a:effectLst/>
                          <a:latin typeface="Arial" charset="0"/>
                          <a:cs typeface="Arial" charset="0"/>
                        </a:rPr>
                        <a:t>The Fung Global Institute is an independent think-tank and learning institute that generates and disseminates new thinking from Asian perspectives on issues that are transforming the global economy. Its business-relevant research is combined with practical experience and learning that can be applied by senior global business executives as well as policymakers and civil society leaders. The Institute is a non-profit organisation based in Hong Kong.</a:t>
                      </a:r>
                      <a:endParaRPr kumimoji="0" lang="en-US" sz="800" b="0" i="0" u="none" strike="noStrike" cap="none" normalizeH="0" baseline="0" dirty="0" smtClean="0">
                        <a:ln>
                          <a:noFill/>
                        </a:ln>
                        <a:solidFill>
                          <a:schemeClr val="tx1"/>
                        </a:solidFill>
                        <a:effectLst/>
                        <a:latin typeface="Arial" charset="0"/>
                        <a:cs typeface="Arial" charset="0"/>
                      </a:endParaRPr>
                    </a:p>
                  </a:txBody>
                  <a:tcPr marL="36576" marR="36576" marT="18293" marB="18293" horzOverflow="overflow">
                    <a:lnL>
                      <a:noFill/>
                    </a:lnL>
                    <a:lnR>
                      <a:noFill/>
                    </a:lnR>
                    <a:lnT>
                      <a:noFill/>
                    </a:lnT>
                    <a:lnB>
                      <a:noFill/>
                    </a:lnB>
                    <a:lnTlToBr>
                      <a:noFill/>
                    </a:lnTlToBr>
                    <a:lnBlToTr>
                      <a:noFill/>
                    </a:lnBlToTr>
                    <a:noFill/>
                  </a:tcPr>
                </a:tc>
              </a:tr>
            </a:tbl>
          </a:graphicData>
        </a:graphic>
      </p:graphicFrame>
      <p:sp>
        <p:nvSpPr>
          <p:cNvPr id="3" name="DocID"/>
          <p:cNvSpPr txBox="1">
            <a:spLocks noChangeArrowheads="1"/>
          </p:cNvSpPr>
          <p:nvPr/>
        </p:nvSpPr>
        <p:spPr bwMode="auto">
          <a:xfrm>
            <a:off x="1266825" y="6548438"/>
            <a:ext cx="0" cy="92075"/>
          </a:xfrm>
          <a:prstGeom prst="rect">
            <a:avLst/>
          </a:prstGeom>
          <a:noFill/>
          <a:ln>
            <a:noFill/>
          </a:ln>
          <a:extLst/>
        </p:spPr>
        <p:txBody>
          <a:bodyPr wrap="none" lIns="0" tIns="0" rIns="0" bIns="0" anchor="b">
            <a:spAutoFit/>
          </a:bodyPr>
          <a:lstStyle>
            <a:lvl1pPr algn="ctr" eaLnBrk="0" hangingPunct="0">
              <a:lnSpc>
                <a:spcPct val="86000"/>
              </a:lnSpc>
              <a:defRPr sz="1000">
                <a:solidFill>
                  <a:schemeClr val="tx1"/>
                </a:solidFill>
                <a:latin typeface="Arial" charset="0"/>
              </a:defRPr>
            </a:lvl1pPr>
            <a:lvl2pPr marL="742950" indent="-285750" algn="ctr" eaLnBrk="0" hangingPunct="0">
              <a:lnSpc>
                <a:spcPct val="86000"/>
              </a:lnSpc>
              <a:defRPr sz="1000">
                <a:solidFill>
                  <a:schemeClr val="tx1"/>
                </a:solidFill>
                <a:latin typeface="Arial" charset="0"/>
              </a:defRPr>
            </a:lvl2pPr>
            <a:lvl3pPr marL="1143000" indent="-228600" algn="ctr" eaLnBrk="0" hangingPunct="0">
              <a:lnSpc>
                <a:spcPct val="86000"/>
              </a:lnSpc>
              <a:defRPr sz="1000">
                <a:solidFill>
                  <a:schemeClr val="tx1"/>
                </a:solidFill>
                <a:latin typeface="Arial" charset="0"/>
              </a:defRPr>
            </a:lvl3pPr>
            <a:lvl4pPr marL="1600200" indent="-228600" algn="ctr" eaLnBrk="0" hangingPunct="0">
              <a:lnSpc>
                <a:spcPct val="86000"/>
              </a:lnSpc>
              <a:defRPr sz="1000">
                <a:solidFill>
                  <a:schemeClr val="tx1"/>
                </a:solidFill>
                <a:latin typeface="Arial" charset="0"/>
              </a:defRPr>
            </a:lvl4pPr>
            <a:lvl5pPr marL="2057400" indent="-228600" algn="ctr" eaLnBrk="0" hangingPunct="0">
              <a:lnSpc>
                <a:spcPct val="86000"/>
              </a:lnSpc>
              <a:defRPr sz="1000">
                <a:solidFill>
                  <a:schemeClr val="tx1"/>
                </a:solidFill>
                <a:latin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defRPr>
            </a:lvl9pPr>
          </a:lstStyle>
          <a:p>
            <a:pPr algn="l" eaLnBrk="1" hangingPunct="1">
              <a:defRPr/>
            </a:pPr>
            <a:endParaRPr lang="de-DE" sz="700" smtClean="0">
              <a:solidFill>
                <a:schemeClr val="hlink"/>
              </a:solidFill>
              <a:cs typeface="+mn-cs"/>
            </a:endParaRPr>
          </a:p>
        </p:txBody>
      </p:sp>
      <p:sp>
        <p:nvSpPr>
          <p:cNvPr id="4" name="DocID"/>
          <p:cNvSpPr txBox="1">
            <a:spLocks noChangeArrowheads="1"/>
          </p:cNvSpPr>
          <p:nvPr userDrawn="1"/>
        </p:nvSpPr>
        <p:spPr bwMode="auto">
          <a:xfrm>
            <a:off x="1266825" y="6548438"/>
            <a:ext cx="0" cy="92075"/>
          </a:xfrm>
          <a:prstGeom prst="rect">
            <a:avLst/>
          </a:prstGeom>
          <a:noFill/>
          <a:ln>
            <a:noFill/>
          </a:ln>
          <a:extLst/>
        </p:spPr>
        <p:txBody>
          <a:bodyPr wrap="none" lIns="0" tIns="0" rIns="0" bIns="0" anchor="b">
            <a:spAutoFit/>
          </a:bodyPr>
          <a:lstStyle>
            <a:lvl1pPr algn="ctr" eaLnBrk="0" hangingPunct="0">
              <a:lnSpc>
                <a:spcPct val="86000"/>
              </a:lnSpc>
              <a:defRPr sz="1000">
                <a:solidFill>
                  <a:schemeClr val="tx1"/>
                </a:solidFill>
                <a:latin typeface="Arial" charset="0"/>
              </a:defRPr>
            </a:lvl1pPr>
            <a:lvl2pPr marL="742950" indent="-285750" algn="ctr" eaLnBrk="0" hangingPunct="0">
              <a:lnSpc>
                <a:spcPct val="86000"/>
              </a:lnSpc>
              <a:defRPr sz="1000">
                <a:solidFill>
                  <a:schemeClr val="tx1"/>
                </a:solidFill>
                <a:latin typeface="Arial" charset="0"/>
              </a:defRPr>
            </a:lvl2pPr>
            <a:lvl3pPr marL="1143000" indent="-228600" algn="ctr" eaLnBrk="0" hangingPunct="0">
              <a:lnSpc>
                <a:spcPct val="86000"/>
              </a:lnSpc>
              <a:defRPr sz="1000">
                <a:solidFill>
                  <a:schemeClr val="tx1"/>
                </a:solidFill>
                <a:latin typeface="Arial" charset="0"/>
              </a:defRPr>
            </a:lvl3pPr>
            <a:lvl4pPr marL="1600200" indent="-228600" algn="ctr" eaLnBrk="0" hangingPunct="0">
              <a:lnSpc>
                <a:spcPct val="86000"/>
              </a:lnSpc>
              <a:defRPr sz="1000">
                <a:solidFill>
                  <a:schemeClr val="tx1"/>
                </a:solidFill>
                <a:latin typeface="Arial" charset="0"/>
              </a:defRPr>
            </a:lvl4pPr>
            <a:lvl5pPr marL="2057400" indent="-228600" algn="ctr" eaLnBrk="0" hangingPunct="0">
              <a:lnSpc>
                <a:spcPct val="86000"/>
              </a:lnSpc>
              <a:defRPr sz="1000">
                <a:solidFill>
                  <a:schemeClr val="tx1"/>
                </a:solidFill>
                <a:latin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defRPr>
            </a:lvl9pPr>
          </a:lstStyle>
          <a:p>
            <a:pPr algn="l" eaLnBrk="1" hangingPunct="1">
              <a:defRPr/>
            </a:pPr>
            <a:endParaRPr lang="de-DE" sz="700" smtClean="0">
              <a:solidFill>
                <a:schemeClr val="hlink"/>
              </a:solidFill>
              <a:cs typeface="+mn-cs"/>
            </a:endParaRPr>
          </a:p>
        </p:txBody>
      </p:sp>
      <p:sp>
        <p:nvSpPr>
          <p:cNvPr id="5"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CAAC3907-798B-421C-AF98-9839AA0BE037}"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460375" y="-36513"/>
            <a:ext cx="9142413" cy="6856413"/>
          </a:xfrm>
          <a:prstGeom prst="rect">
            <a:avLst/>
          </a:prstGeom>
          <a:noFill/>
          <a:ln w="9525">
            <a:noFill/>
            <a:miter lim="800000"/>
            <a:headEnd/>
            <a:tailEnd/>
          </a:ln>
        </p:spPr>
      </p:pic>
      <p:cxnSp>
        <p:nvCxnSpPr>
          <p:cNvPr id="5" name="Straight Connector 7"/>
          <p:cNvCxnSpPr>
            <a:cxnSpLocks noChangeShapeType="1"/>
          </p:cNvCxnSpPr>
          <p:nvPr/>
        </p:nvCxnSpPr>
        <p:spPr bwMode="auto">
          <a:xfrm>
            <a:off x="3033713" y="2859088"/>
            <a:ext cx="0" cy="1065212"/>
          </a:xfrm>
          <a:prstGeom prst="line">
            <a:avLst/>
          </a:prstGeom>
          <a:noFill/>
          <a:ln w="9525" algn="ctr">
            <a:solidFill>
              <a:schemeClr val="hlink"/>
            </a:solidFill>
            <a:round/>
            <a:headEnd/>
            <a:tailEnd/>
          </a:ln>
        </p:spPr>
      </p:cxnSp>
      <p:cxnSp>
        <p:nvCxnSpPr>
          <p:cNvPr id="6" name="Straight Connector 8"/>
          <p:cNvCxnSpPr>
            <a:cxnSpLocks noChangeShapeType="1"/>
          </p:cNvCxnSpPr>
          <p:nvPr userDrawn="1"/>
        </p:nvCxnSpPr>
        <p:spPr bwMode="auto">
          <a:xfrm>
            <a:off x="3033713" y="2859088"/>
            <a:ext cx="0" cy="1065212"/>
          </a:xfrm>
          <a:prstGeom prst="line">
            <a:avLst/>
          </a:prstGeom>
          <a:noFill/>
          <a:ln w="9525" algn="ctr">
            <a:solidFill>
              <a:schemeClr val="hlink"/>
            </a:solidFill>
            <a:round/>
            <a:headEnd/>
            <a:tailEnd/>
          </a:ln>
        </p:spPr>
      </p:cxnSp>
      <p:sp>
        <p:nvSpPr>
          <p:cNvPr id="7"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E8111402-E8C6-4FB5-8510-848F828F6286}"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8" name="Rectangle 7"/>
          <p:cNvSpPr/>
          <p:nvPr userDrawn="1"/>
        </p:nvSpPr>
        <p:spPr>
          <a:xfrm>
            <a:off x="460375" y="234950"/>
            <a:ext cx="3473450" cy="144938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6000"/>
              </a:lnSpc>
              <a:defRPr/>
            </a:pPr>
            <a:endParaRPr lang="en-MY" dirty="0" err="1">
              <a:solidFill>
                <a:schemeClr val="tx1"/>
              </a:solidFill>
            </a:endParaRPr>
          </a:p>
        </p:txBody>
      </p:sp>
      <p:sp>
        <p:nvSpPr>
          <p:cNvPr id="9" name="SectionTitle"/>
          <p:cNvSpPr>
            <a:spLocks noGrp="1"/>
          </p:cNvSpPr>
          <p:nvPr>
            <p:ph type="body" sz="quarter" idx="11"/>
          </p:nvPr>
        </p:nvSpPr>
        <p:spPr>
          <a:xfrm>
            <a:off x="3192088" y="2934392"/>
            <a:ext cx="5948737" cy="914400"/>
          </a:xfrm>
        </p:spPr>
        <p:txBody>
          <a:bodyPr/>
          <a:lstStyle>
            <a:lvl1pPr marL="0" indent="0">
              <a:spcBef>
                <a:spcPts val="0"/>
              </a:spcBef>
              <a:buNone/>
              <a:defRPr sz="2800">
                <a:solidFill>
                  <a:srgbClr val="FF0000"/>
                </a:solidFill>
              </a:defRPr>
            </a:lvl1pPr>
            <a:lvl2pPr marL="0" indent="0">
              <a:spcBef>
                <a:spcPts val="0"/>
              </a:spcBef>
              <a:buNone/>
              <a:defRPr sz="2800">
                <a:solidFill>
                  <a:schemeClr val="tx1"/>
                </a:solidFill>
              </a:defRPr>
            </a:lvl2pPr>
          </a:lstStyle>
          <a:p>
            <a:pPr lvl="0"/>
            <a:r>
              <a:rPr lang="en-US" smtClean="0"/>
              <a:t>Click to edit Master text styles</a:t>
            </a:r>
          </a:p>
          <a:p>
            <a:pPr lvl="1"/>
            <a:r>
              <a:rPr lang="en-US" smtClean="0"/>
              <a:t>Second level</a:t>
            </a:r>
          </a:p>
        </p:txBody>
      </p:sp>
      <p:sp>
        <p:nvSpPr>
          <p:cNvPr id="10" name="SectionNumber"/>
          <p:cNvSpPr>
            <a:spLocks noGrp="1"/>
          </p:cNvSpPr>
          <p:nvPr>
            <p:ph type="body" sz="quarter" idx="12"/>
          </p:nvPr>
        </p:nvSpPr>
        <p:spPr>
          <a:xfrm>
            <a:off x="454025" y="2934392"/>
            <a:ext cx="2422179" cy="914400"/>
          </a:xfrm>
        </p:spPr>
        <p:txBody>
          <a:bodyPr/>
          <a:lstStyle>
            <a:lvl1pPr marL="0" indent="0" algn="r">
              <a:buNone/>
              <a:defRPr sz="2800">
                <a:solidFill>
                  <a:schemeClr val="accent3"/>
                </a:solidFill>
              </a:defRPr>
            </a:lvl1pPr>
          </a:lstStyle>
          <a:p>
            <a:pPr lvl="0"/>
            <a:r>
              <a:rPr lang="en-US" smtClean="0"/>
              <a:t>Click to edit Master text styles</a:t>
            </a:r>
          </a:p>
        </p:txBody>
      </p:sp>
      <p:sp>
        <p:nvSpPr>
          <p:cNvPr id="12" name="Slide Number Placeholder 5"/>
          <p:cNvSpPr>
            <a:spLocks noGrp="1"/>
          </p:cNvSpPr>
          <p:nvPr>
            <p:ph type="sldNum" sz="quarter" idx="13"/>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9"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15C42D80-AA49-476C-B0E3-780E652CD9A5}"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5" name="Content Placeholder 2"/>
          <p:cNvSpPr>
            <a:spLocks noGrp="1"/>
          </p:cNvSpPr>
          <p:nvPr>
            <p:ph idx="1"/>
          </p:nvPr>
        </p:nvSpPr>
        <p:spPr>
          <a:xfrm>
            <a:off x="452438" y="1406526"/>
            <a:ext cx="3890962" cy="4624388"/>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2"/>
          <p:cNvSpPr>
            <a:spLocks noGrp="1"/>
          </p:cNvSpPr>
          <p:nvPr>
            <p:ph idx="11"/>
          </p:nvPr>
        </p:nvSpPr>
        <p:spPr>
          <a:xfrm>
            <a:off x="5249863" y="1406526"/>
            <a:ext cx="3890962" cy="4624388"/>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s with heading">
    <p:spTree>
      <p:nvGrpSpPr>
        <p:cNvPr id="1" name=""/>
        <p:cNvGrpSpPr/>
        <p:nvPr/>
      </p:nvGrpSpPr>
      <p:grpSpPr>
        <a:xfrm>
          <a:off x="0" y="0"/>
          <a:ext cx="0" cy="0"/>
          <a:chOff x="0" y="0"/>
          <a:chExt cx="0" cy="0"/>
        </a:xfrm>
      </p:grpSpPr>
      <p:sp>
        <p:nvSpPr>
          <p:cNvPr id="8" name="Rectangle 15"/>
          <p:cNvSpPr>
            <a:spLocks noChangeArrowheads="1"/>
          </p:cNvSpPr>
          <p:nvPr userDrawn="1"/>
        </p:nvSpPr>
        <p:spPr bwMode="gray">
          <a:xfrm>
            <a:off x="8535988" y="6477000"/>
            <a:ext cx="600075" cy="168275"/>
          </a:xfrm>
          <a:prstGeom prst="rect">
            <a:avLst/>
          </a:prstGeom>
          <a:noFill/>
          <a:ln>
            <a:noFill/>
          </a:ln>
          <a:effectLst/>
          <a:extLst/>
        </p:spPr>
        <p:txBody>
          <a:bodyPr lIns="0" tIns="0" rIns="0" bIns="0" anchor="b">
            <a:spAutoFit/>
          </a:bodyPr>
          <a:lstStyle/>
          <a:p>
            <a:pPr algn="r" eaLnBrk="0" hangingPunct="0">
              <a:lnSpc>
                <a:spcPct val="86000"/>
              </a:lnSpc>
              <a:defRPr/>
            </a:pPr>
            <a:fld id="{D2182B4B-41E1-4A7A-81AC-5AC8FB2DDC19}" type="slidenum">
              <a:rPr lang="en-GB" sz="1100">
                <a:solidFill>
                  <a:srgbClr val="606060"/>
                </a:solidFill>
                <a:cs typeface="+mn-cs"/>
              </a:rPr>
              <a:pPr algn="r" eaLnBrk="0" hangingPunct="0">
                <a:lnSpc>
                  <a:spcPct val="86000"/>
                </a:lnSpc>
                <a:defRPr/>
              </a:pPr>
              <a:t>‹#›</a:t>
            </a:fld>
            <a:endParaRPr lang="en-GB" sz="1100">
              <a:solidFill>
                <a:srgbClr val="606060"/>
              </a:solidFill>
              <a:cs typeface="+mn-cs"/>
            </a:endParaRPr>
          </a:p>
        </p:txBody>
      </p:sp>
      <p:sp>
        <p:nvSpPr>
          <p:cNvPr id="9"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CB051035-7BE3-4871-9657-7418B0F93CCD}"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3" name="Text Placeholder 19"/>
          <p:cNvSpPr>
            <a:spLocks noGrp="1"/>
          </p:cNvSpPr>
          <p:nvPr>
            <p:ph type="body" sz="quarter" idx="15"/>
          </p:nvPr>
        </p:nvSpPr>
        <p:spPr>
          <a:xfrm>
            <a:off x="454025" y="1406525"/>
            <a:ext cx="3889375" cy="336550"/>
          </a:xfrm>
        </p:spPr>
        <p:txBody>
          <a:bodyPr/>
          <a:lstStyle>
            <a:lvl1pPr marL="0" indent="0">
              <a:spcBef>
                <a:spcPts val="0"/>
              </a:spcBef>
              <a:buNone/>
              <a:defRPr sz="1200" b="1">
                <a:solidFill>
                  <a:srgbClr val="C00000"/>
                </a:solidFill>
                <a:latin typeface="+mj-lt"/>
              </a:defRPr>
            </a:lvl1pPr>
            <a:lvl2pPr marL="0" indent="0">
              <a:spcBef>
                <a:spcPts val="0"/>
              </a:spcBef>
              <a:buNone/>
              <a:defRPr sz="12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14" name="Text Placeholder 19"/>
          <p:cNvSpPr>
            <a:spLocks noGrp="1"/>
          </p:cNvSpPr>
          <p:nvPr>
            <p:ph type="body" sz="quarter" idx="16"/>
          </p:nvPr>
        </p:nvSpPr>
        <p:spPr>
          <a:xfrm>
            <a:off x="5251450" y="1406525"/>
            <a:ext cx="3889375" cy="336550"/>
          </a:xfrm>
        </p:spPr>
        <p:txBody>
          <a:bodyPr/>
          <a:lstStyle>
            <a:lvl1pPr marL="0" indent="0">
              <a:spcBef>
                <a:spcPts val="0"/>
              </a:spcBef>
              <a:buNone/>
              <a:defRPr sz="1200" b="1">
                <a:solidFill>
                  <a:srgbClr val="C00000"/>
                </a:solidFill>
                <a:latin typeface="+mj-lt"/>
              </a:defRPr>
            </a:lvl1pPr>
            <a:lvl2pPr marL="0" indent="0">
              <a:spcBef>
                <a:spcPts val="0"/>
              </a:spcBef>
              <a:buNone/>
              <a:defRPr sz="12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15" name="Content Placeholder 2"/>
          <p:cNvSpPr>
            <a:spLocks noGrp="1"/>
          </p:cNvSpPr>
          <p:nvPr>
            <p:ph idx="1"/>
          </p:nvPr>
        </p:nvSpPr>
        <p:spPr>
          <a:xfrm>
            <a:off x="452438" y="1930400"/>
            <a:ext cx="3890962" cy="4100513"/>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2"/>
          <p:cNvSpPr>
            <a:spLocks noGrp="1"/>
          </p:cNvSpPr>
          <p:nvPr>
            <p:ph idx="11"/>
          </p:nvPr>
        </p:nvSpPr>
        <p:spPr>
          <a:xfrm>
            <a:off x="5249863" y="1930400"/>
            <a:ext cx="3890962" cy="4100513"/>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textboxes">
    <p:spTree>
      <p:nvGrpSpPr>
        <p:cNvPr id="1" name=""/>
        <p:cNvGrpSpPr/>
        <p:nvPr/>
      </p:nvGrpSpPr>
      <p:grpSpPr>
        <a:xfrm>
          <a:off x="0" y="0"/>
          <a:ext cx="0" cy="0"/>
          <a:chOff x="0" y="0"/>
          <a:chExt cx="0" cy="0"/>
        </a:xfrm>
      </p:grpSpPr>
      <p:sp>
        <p:nvSpPr>
          <p:cNvPr id="8" name="Rectangle 15"/>
          <p:cNvSpPr>
            <a:spLocks noChangeArrowheads="1"/>
          </p:cNvSpPr>
          <p:nvPr userDrawn="1"/>
        </p:nvSpPr>
        <p:spPr bwMode="gray">
          <a:xfrm>
            <a:off x="8535988" y="6477000"/>
            <a:ext cx="600075" cy="168275"/>
          </a:xfrm>
          <a:prstGeom prst="rect">
            <a:avLst/>
          </a:prstGeom>
          <a:noFill/>
          <a:ln>
            <a:noFill/>
          </a:ln>
          <a:effectLst/>
          <a:extLst/>
        </p:spPr>
        <p:txBody>
          <a:bodyPr lIns="0" tIns="0" rIns="0" bIns="0" anchor="b">
            <a:spAutoFit/>
          </a:bodyPr>
          <a:lstStyle/>
          <a:p>
            <a:pPr algn="r" eaLnBrk="0" hangingPunct="0">
              <a:lnSpc>
                <a:spcPct val="86000"/>
              </a:lnSpc>
              <a:defRPr/>
            </a:pPr>
            <a:fld id="{9BF2EF1E-0532-481E-B620-4850D241B833}" type="slidenum">
              <a:rPr lang="en-GB" sz="1100">
                <a:solidFill>
                  <a:srgbClr val="606060"/>
                </a:solidFill>
                <a:cs typeface="+mn-cs"/>
              </a:rPr>
              <a:pPr algn="r" eaLnBrk="0" hangingPunct="0">
                <a:lnSpc>
                  <a:spcPct val="86000"/>
                </a:lnSpc>
                <a:defRPr/>
              </a:pPr>
              <a:t>‹#›</a:t>
            </a:fld>
            <a:endParaRPr lang="en-GB" sz="1100" dirty="0">
              <a:solidFill>
                <a:srgbClr val="606060"/>
              </a:solidFill>
              <a:cs typeface="+mn-cs"/>
            </a:endParaRPr>
          </a:p>
        </p:txBody>
      </p:sp>
      <p:sp>
        <p:nvSpPr>
          <p:cNvPr id="9"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2D16121D-FBE0-4634-8ED7-AB06E4C982EC}"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4" name="Content Placeholder 2"/>
          <p:cNvSpPr>
            <a:spLocks noGrp="1"/>
          </p:cNvSpPr>
          <p:nvPr>
            <p:ph idx="1"/>
          </p:nvPr>
        </p:nvSpPr>
        <p:spPr>
          <a:xfrm>
            <a:off x="452438" y="1406525"/>
            <a:ext cx="3890962" cy="2126284"/>
          </a:xfrm>
        </p:spPr>
        <p:txBody>
          <a:bodyPr/>
          <a:lstStyle>
            <a:lvl1pPr marL="119063" indent="-119063">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2"/>
          <p:cNvSpPr>
            <a:spLocks noGrp="1"/>
          </p:cNvSpPr>
          <p:nvPr>
            <p:ph idx="23"/>
          </p:nvPr>
        </p:nvSpPr>
        <p:spPr>
          <a:xfrm>
            <a:off x="5245101" y="1406525"/>
            <a:ext cx="3890962" cy="2126284"/>
          </a:xfrm>
        </p:spPr>
        <p:txBody>
          <a:bodyPr/>
          <a:lstStyle>
            <a:lvl1pPr marL="119063" indent="-119063">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2"/>
          <p:cNvSpPr>
            <a:spLocks noGrp="1"/>
          </p:cNvSpPr>
          <p:nvPr>
            <p:ph idx="24"/>
          </p:nvPr>
        </p:nvSpPr>
        <p:spPr>
          <a:xfrm>
            <a:off x="452438" y="3904629"/>
            <a:ext cx="3890962" cy="2126284"/>
          </a:xfrm>
        </p:spPr>
        <p:txBody>
          <a:bodyPr/>
          <a:lstStyle>
            <a:lvl1pPr marL="119063" indent="-119063">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25"/>
          </p:nvPr>
        </p:nvSpPr>
        <p:spPr>
          <a:xfrm>
            <a:off x="5245101" y="3904629"/>
            <a:ext cx="3890962" cy="2126284"/>
          </a:xfrm>
        </p:spPr>
        <p:txBody>
          <a:bodyPr/>
          <a:lstStyle>
            <a:lvl1pPr marL="119063" indent="-119063">
              <a:defRPr sz="1000"/>
            </a:lvl1pPr>
            <a:lvl2pPr marL="228600" indent="-109538">
              <a:defRPr sz="1000"/>
            </a:lvl2pPr>
            <a:lvl3pPr marL="347663" indent="-119063">
              <a:defRPr sz="1000"/>
            </a:lvl3pPr>
            <a:lvl4pPr marL="457200" indent="-109538">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13"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EE1D2171-09A6-43AD-B9CB-F0C68192ABD7}"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6" name="Content Placeholder 2"/>
          <p:cNvSpPr>
            <a:spLocks noGrp="1"/>
          </p:cNvSpPr>
          <p:nvPr>
            <p:ph idx="25"/>
          </p:nvPr>
        </p:nvSpPr>
        <p:spPr>
          <a:xfrm>
            <a:off x="452438" y="1871134"/>
            <a:ext cx="3886200" cy="1672024"/>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9"/>
          <p:cNvSpPr>
            <a:spLocks noGrp="1"/>
          </p:cNvSpPr>
          <p:nvPr>
            <p:ph type="body" sz="quarter" idx="15"/>
          </p:nvPr>
        </p:nvSpPr>
        <p:spPr>
          <a:xfrm>
            <a:off x="452438" y="1407584"/>
            <a:ext cx="3886200"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18" name="Text Placeholder 19"/>
          <p:cNvSpPr>
            <a:spLocks noGrp="1"/>
          </p:cNvSpPr>
          <p:nvPr>
            <p:ph type="body" sz="quarter" idx="16"/>
          </p:nvPr>
        </p:nvSpPr>
        <p:spPr>
          <a:xfrm>
            <a:off x="5251450" y="1407584"/>
            <a:ext cx="3889375"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4" name="Text Placeholder 19"/>
          <p:cNvSpPr>
            <a:spLocks noGrp="1"/>
          </p:cNvSpPr>
          <p:nvPr>
            <p:ph type="body" sz="quarter" idx="18"/>
          </p:nvPr>
        </p:nvSpPr>
        <p:spPr>
          <a:xfrm>
            <a:off x="5253038" y="3894810"/>
            <a:ext cx="3889375"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5" name="Text Placeholder 19"/>
          <p:cNvSpPr>
            <a:spLocks noGrp="1"/>
          </p:cNvSpPr>
          <p:nvPr>
            <p:ph type="body" sz="quarter" idx="20"/>
          </p:nvPr>
        </p:nvSpPr>
        <p:spPr>
          <a:xfrm>
            <a:off x="452438" y="3894810"/>
            <a:ext cx="3886200" cy="336550"/>
          </a:xfrm>
        </p:spPr>
        <p:txBody>
          <a:bodyPr/>
          <a:lstStyle>
            <a:lvl1pPr marL="0" indent="0">
              <a:spcBef>
                <a:spcPts val="0"/>
              </a:spcBef>
              <a:buNone/>
              <a:defRPr sz="1000" b="1">
                <a:solidFill>
                  <a:srgbClr val="C00000"/>
                </a:solidFill>
                <a:latin typeface="+mj-lt"/>
              </a:defRPr>
            </a:lvl1pPr>
            <a:lvl2pPr marL="0" indent="0">
              <a:spcBef>
                <a:spcPts val="0"/>
              </a:spcBef>
              <a:buNone/>
              <a:defRPr sz="1000">
                <a:solidFill>
                  <a:srgbClr val="C00000"/>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smtClean="0"/>
              <a:t>Click to edit Master text styles</a:t>
            </a:r>
          </a:p>
          <a:p>
            <a:pPr lvl="1"/>
            <a:r>
              <a:rPr lang="en-US" dirty="0" smtClean="0"/>
              <a:t>Second level</a:t>
            </a:r>
          </a:p>
        </p:txBody>
      </p:sp>
      <p:sp>
        <p:nvSpPr>
          <p:cNvPr id="26" name="Content Placeholder 2"/>
          <p:cNvSpPr>
            <a:spLocks noGrp="1"/>
          </p:cNvSpPr>
          <p:nvPr>
            <p:ph idx="26"/>
          </p:nvPr>
        </p:nvSpPr>
        <p:spPr>
          <a:xfrm>
            <a:off x="5249863" y="1871134"/>
            <a:ext cx="3886200" cy="1672024"/>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Content Placeholder 2"/>
          <p:cNvSpPr>
            <a:spLocks noGrp="1"/>
          </p:cNvSpPr>
          <p:nvPr>
            <p:ph idx="27"/>
          </p:nvPr>
        </p:nvSpPr>
        <p:spPr>
          <a:xfrm>
            <a:off x="452438" y="4358360"/>
            <a:ext cx="3886200" cy="1672024"/>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Content Placeholder 2"/>
          <p:cNvSpPr>
            <a:spLocks noGrp="1"/>
          </p:cNvSpPr>
          <p:nvPr>
            <p:ph idx="28"/>
          </p:nvPr>
        </p:nvSpPr>
        <p:spPr>
          <a:xfrm>
            <a:off x="5249863" y="4358360"/>
            <a:ext cx="3886200" cy="1672024"/>
          </a:xfrm>
        </p:spPr>
        <p:txBody>
          <a:bodyPr/>
          <a:lstStyle>
            <a:lvl1pPr marL="119063" indent="-119063">
              <a:defRPr sz="1000"/>
            </a:lvl1pPr>
            <a:lvl2pPr marL="228600" indent="-109538">
              <a:defRPr sz="1000"/>
            </a:lvl2pPr>
            <a:lvl3pPr marL="347663" indent="-119063">
              <a:defRPr sz="1000"/>
            </a:lvl3pPr>
            <a:lvl4pPr marL="457200" indent="-109538">
              <a:tabLst/>
              <a:defRPr sz="1000"/>
            </a:lvl4pPr>
            <a:lvl5pPr marL="576263" indent="-119063">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8"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lnSpc>
                <a:spcPct val="86000"/>
              </a:lnSpc>
              <a:defRPr/>
            </a:pPr>
            <a:fld id="{D28C0D1F-14D0-48B3-90C9-CF7DF7E701EE}" type="slidenum">
              <a:rPr lang="en-GB" sz="1600" b="1">
                <a:solidFill>
                  <a:schemeClr val="bg1"/>
                </a:solidFill>
                <a:cs typeface="+mn-cs"/>
              </a:rPr>
              <a:pPr algn="r" eaLnBrk="0" hangingPunct="0">
                <a:lnSpc>
                  <a:spcPct val="86000"/>
                </a:lnSpc>
                <a:defRPr/>
              </a:pPr>
              <a:t>‹#›</a:t>
            </a:fld>
            <a:endParaRPr lang="en-GB" sz="1600" b="1">
              <a:solidFill>
                <a:schemeClr val="bg1"/>
              </a:solidFill>
              <a:cs typeface="+mn-cs"/>
            </a:endParaRPr>
          </a:p>
        </p:txBody>
      </p:sp>
      <p:sp>
        <p:nvSpPr>
          <p:cNvPr id="13" name="Content Placeholder 2"/>
          <p:cNvSpPr>
            <a:spLocks noGrp="1"/>
          </p:cNvSpPr>
          <p:nvPr>
            <p:ph idx="25"/>
          </p:nvPr>
        </p:nvSpPr>
        <p:spPr>
          <a:xfrm>
            <a:off x="452438" y="1406525"/>
            <a:ext cx="2514600" cy="4624388"/>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55613" y="382588"/>
            <a:ext cx="8686800" cy="758825"/>
          </a:xfrm>
        </p:spPr>
        <p:txBody>
          <a:bodyPr/>
          <a:lstStyle/>
          <a:p>
            <a:r>
              <a:rPr lang="en-US" smtClean="0"/>
              <a:t>Click to edit Master title style</a:t>
            </a:r>
            <a:endParaRPr lang="en-GB"/>
          </a:p>
        </p:txBody>
      </p:sp>
      <p:sp>
        <p:nvSpPr>
          <p:cNvPr id="14" name="Content Placeholder 2"/>
          <p:cNvSpPr>
            <a:spLocks noGrp="1"/>
          </p:cNvSpPr>
          <p:nvPr>
            <p:ph idx="26"/>
          </p:nvPr>
        </p:nvSpPr>
        <p:spPr>
          <a:xfrm>
            <a:off x="3540126" y="1406525"/>
            <a:ext cx="2514600" cy="4624388"/>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2"/>
          <p:cNvSpPr>
            <a:spLocks noGrp="1"/>
          </p:cNvSpPr>
          <p:nvPr>
            <p:ph idx="27"/>
          </p:nvPr>
        </p:nvSpPr>
        <p:spPr>
          <a:xfrm>
            <a:off x="6627813" y="1406525"/>
            <a:ext cx="2514600" cy="4624388"/>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5"/>
          <p:cNvSpPr>
            <a:spLocks noGrp="1"/>
          </p:cNvSpPr>
          <p:nvPr>
            <p:ph type="sldNum" sz="quarter" idx="12"/>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28"/>
            </p:custDataLst>
          </p:nvPr>
        </p:nvSpPr>
        <p:spPr bwMode="gray">
          <a:xfrm>
            <a:off x="455613" y="382588"/>
            <a:ext cx="8686800" cy="75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sym typeface="Arial" charset="0"/>
              </a:rPr>
              <a:t>Click to edit Master title style</a:t>
            </a:r>
          </a:p>
        </p:txBody>
      </p:sp>
      <p:sp>
        <p:nvSpPr>
          <p:cNvPr id="1027" name="BodyText"/>
          <p:cNvSpPr>
            <a:spLocks noGrp="1" noChangeArrowheads="1"/>
          </p:cNvSpPr>
          <p:nvPr>
            <p:ph type="body" idx="1"/>
            <p:custDataLst>
              <p:tags r:id="rId29"/>
            </p:custDataLst>
          </p:nvPr>
        </p:nvSpPr>
        <p:spPr bwMode="gray">
          <a:xfrm>
            <a:off x="452438" y="1406525"/>
            <a:ext cx="8689975" cy="4932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45" name="Copyright" hidden="1"/>
          <p:cNvSpPr txBox="1">
            <a:spLocks noChangeArrowheads="1"/>
          </p:cNvSpPr>
          <p:nvPr>
            <p:custDataLst>
              <p:tags r:id="rId30"/>
            </p:custDataLst>
          </p:nvPr>
        </p:nvSpPr>
        <p:spPr bwMode="gray">
          <a:xfrm>
            <a:off x="477838" y="6534150"/>
            <a:ext cx="2897187" cy="101600"/>
          </a:xfrm>
          <a:prstGeom prst="rect">
            <a:avLst/>
          </a:prstGeom>
          <a:noFill/>
          <a:ln>
            <a:noFill/>
          </a:ln>
          <a:effectLst/>
          <a:extLst/>
        </p:spPr>
        <p:txBody>
          <a:bodyPr wrap="none" lIns="0" tIns="0" rIns="0" bIns="0" anchor="b"/>
          <a:lstStyle/>
          <a:p>
            <a:pPr>
              <a:spcBef>
                <a:spcPct val="50000"/>
              </a:spcBef>
              <a:defRPr/>
            </a:pPr>
            <a:r>
              <a:rPr lang="en-US" sz="700">
                <a:solidFill>
                  <a:srgbClr val="7C848A"/>
                </a:solidFill>
                <a:sym typeface="Arial"/>
              </a:rPr>
              <a:t>© OLI Scenario 386</a:t>
            </a:r>
            <a:endParaRPr lang="en-US" sz="700" dirty="0">
              <a:solidFill>
                <a:srgbClr val="7C848A"/>
              </a:solidFill>
              <a:sym typeface="Arial"/>
            </a:endParaRPr>
          </a:p>
        </p:txBody>
      </p:sp>
      <p:sp>
        <p:nvSpPr>
          <p:cNvPr id="1052" name="Date" hidden="1"/>
          <p:cNvSpPr>
            <a:spLocks noGrp="1" noChangeArrowheads="1"/>
          </p:cNvSpPr>
          <p:nvPr>
            <p:ph type="dt" sz="half" idx="2"/>
            <p:custDataLst>
              <p:tags r:id="rId31"/>
            </p:custDataLst>
          </p:nvPr>
        </p:nvSpPr>
        <p:spPr bwMode="gray">
          <a:xfrm>
            <a:off x="4262438" y="6532563"/>
            <a:ext cx="1079500" cy="107950"/>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ctr">
              <a:lnSpc>
                <a:spcPct val="100000"/>
              </a:lnSpc>
              <a:spcBef>
                <a:spcPct val="50000"/>
              </a:spcBef>
              <a:defRPr sz="700">
                <a:solidFill>
                  <a:srgbClr val="7C848A"/>
                </a:solidFill>
                <a:cs typeface="+mn-cs"/>
                <a:sym typeface="Arial"/>
              </a:defRPr>
            </a:lvl1pPr>
          </a:lstStyle>
          <a:p>
            <a:pPr>
              <a:defRPr/>
            </a:pPr>
            <a:endParaRPr lang="en-US"/>
          </a:p>
        </p:txBody>
      </p:sp>
      <p:sp>
        <p:nvSpPr>
          <p:cNvPr id="7" name="Rectangle 15"/>
          <p:cNvSpPr>
            <a:spLocks noChangeArrowheads="1"/>
          </p:cNvSpPr>
          <p:nvPr userDrawn="1"/>
        </p:nvSpPr>
        <p:spPr bwMode="gray">
          <a:xfrm>
            <a:off x="8836025" y="234950"/>
            <a:ext cx="600075" cy="246063"/>
          </a:xfrm>
          <a:prstGeom prst="rect">
            <a:avLst/>
          </a:prstGeom>
          <a:noFill/>
          <a:ln>
            <a:noFill/>
          </a:ln>
          <a:effectLst/>
          <a:extLst/>
        </p:spPr>
        <p:txBody>
          <a:bodyPr lIns="0" tIns="0" rIns="0" bIns="0" anchor="b">
            <a:spAutoFit/>
          </a:bodyPr>
          <a:lstStyle/>
          <a:p>
            <a:pPr algn="r" eaLnBrk="0" hangingPunct="0">
              <a:defRPr/>
            </a:pPr>
            <a:fld id="{FFF357F9-F042-4533-AE96-DF8DEDA4A163}" type="slidenum">
              <a:rPr lang="en-GB" sz="1600" b="1">
                <a:solidFill>
                  <a:schemeClr val="bg1"/>
                </a:solidFill>
              </a:rPr>
              <a:pPr algn="r" eaLnBrk="0" hangingPunct="0">
                <a:defRPr/>
              </a:pPr>
              <a:t>‹#›</a:t>
            </a:fld>
            <a:endParaRPr lang="en-GB" sz="1600" b="1" dirty="0">
              <a:solidFill>
                <a:schemeClr val="bg1"/>
              </a:solidFill>
            </a:endParaRPr>
          </a:p>
        </p:txBody>
      </p:sp>
      <p:sp>
        <p:nvSpPr>
          <p:cNvPr id="9" name="Slide Number Placeholder 5"/>
          <p:cNvSpPr>
            <a:spLocks noGrp="1"/>
          </p:cNvSpPr>
          <p:nvPr>
            <p:ph type="sldNum" sz="quarter" idx="4"/>
          </p:nvPr>
        </p:nvSpPr>
        <p:spPr>
          <a:xfrm>
            <a:off x="7211511" y="6397540"/>
            <a:ext cx="2240651" cy="365125"/>
          </a:xfrm>
          <a:prstGeom prst="rect">
            <a:avLst/>
          </a:prstGeom>
        </p:spPr>
        <p:txBody>
          <a:bodyPr/>
          <a:lstStyle>
            <a:lvl1pPr algn="r">
              <a:defRPr/>
            </a:lvl1pPr>
          </a:lstStyle>
          <a:p>
            <a:fld id="{953DB0D6-DE55-4055-BE68-39FFC5CE80D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8" r:id="rId22"/>
    <p:sldLayoutId id="2147483819" r:id="rId23"/>
    <p:sldLayoutId id="2147483820" r:id="rId24"/>
    <p:sldLayoutId id="2147483825" r:id="rId25"/>
    <p:sldLayoutId id="2147483826" r:id="rId26"/>
  </p:sldLayoutIdLst>
  <p:timing>
    <p:tnLst>
      <p:par>
        <p:cTn id="1" dur="indefinite" restart="never" nodeType="tmRoot"/>
      </p:par>
    </p:tnLst>
  </p:timing>
  <p:hf hdr="0" ftr="0" dt="0"/>
  <p:txStyles>
    <p:titleStyle>
      <a:lvl1pPr algn="l" rtl="0" eaLnBrk="0" fontAlgn="base" hangingPunct="0">
        <a:lnSpc>
          <a:spcPct val="88000"/>
        </a:lnSpc>
        <a:spcBef>
          <a:spcPct val="0"/>
        </a:spcBef>
        <a:spcAft>
          <a:spcPct val="0"/>
        </a:spcAft>
        <a:defRPr sz="2000">
          <a:solidFill>
            <a:srgbClr val="EA0000"/>
          </a:solidFill>
          <a:latin typeface="+mj-lt"/>
          <a:ea typeface="+mj-ea"/>
          <a:cs typeface="+mj-cs"/>
          <a:sym typeface="Arial" charset="0"/>
        </a:defRPr>
      </a:lvl1pPr>
      <a:lvl2pPr algn="l" rtl="0" eaLnBrk="0" fontAlgn="base" hangingPunct="0">
        <a:lnSpc>
          <a:spcPct val="88000"/>
        </a:lnSpc>
        <a:spcBef>
          <a:spcPct val="0"/>
        </a:spcBef>
        <a:spcAft>
          <a:spcPct val="0"/>
        </a:spcAft>
        <a:defRPr sz="2000">
          <a:solidFill>
            <a:srgbClr val="EA0000"/>
          </a:solidFill>
          <a:latin typeface="Arial" charset="0"/>
          <a:cs typeface="Arial" charset="0"/>
          <a:sym typeface="Arial" charset="0"/>
        </a:defRPr>
      </a:lvl2pPr>
      <a:lvl3pPr algn="l" rtl="0" eaLnBrk="0" fontAlgn="base" hangingPunct="0">
        <a:lnSpc>
          <a:spcPct val="88000"/>
        </a:lnSpc>
        <a:spcBef>
          <a:spcPct val="0"/>
        </a:spcBef>
        <a:spcAft>
          <a:spcPct val="0"/>
        </a:spcAft>
        <a:defRPr sz="2000">
          <a:solidFill>
            <a:srgbClr val="EA0000"/>
          </a:solidFill>
          <a:latin typeface="Arial" charset="0"/>
          <a:cs typeface="Arial" charset="0"/>
          <a:sym typeface="Arial" charset="0"/>
        </a:defRPr>
      </a:lvl3pPr>
      <a:lvl4pPr algn="l" rtl="0" eaLnBrk="0" fontAlgn="base" hangingPunct="0">
        <a:lnSpc>
          <a:spcPct val="88000"/>
        </a:lnSpc>
        <a:spcBef>
          <a:spcPct val="0"/>
        </a:spcBef>
        <a:spcAft>
          <a:spcPct val="0"/>
        </a:spcAft>
        <a:defRPr sz="2000">
          <a:solidFill>
            <a:srgbClr val="EA0000"/>
          </a:solidFill>
          <a:latin typeface="Arial" charset="0"/>
          <a:cs typeface="Arial" charset="0"/>
          <a:sym typeface="Arial" charset="0"/>
        </a:defRPr>
      </a:lvl4pPr>
      <a:lvl5pPr algn="l" rtl="0" eaLnBrk="0" fontAlgn="base" hangingPunct="0">
        <a:lnSpc>
          <a:spcPct val="88000"/>
        </a:lnSpc>
        <a:spcBef>
          <a:spcPct val="0"/>
        </a:spcBef>
        <a:spcAft>
          <a:spcPct val="0"/>
        </a:spcAft>
        <a:defRPr sz="2000">
          <a:solidFill>
            <a:srgbClr val="EA0000"/>
          </a:solidFill>
          <a:latin typeface="Arial" charset="0"/>
          <a:cs typeface="Arial" charset="0"/>
          <a:sym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0" algn="l" rtl="0" eaLnBrk="1" fontAlgn="base" hangingPunct="1">
        <a:lnSpc>
          <a:spcPct val="88000"/>
        </a:lnSpc>
        <a:spcBef>
          <a:spcPct val="0"/>
        </a:spcBef>
        <a:spcAft>
          <a:spcPct val="0"/>
        </a:spcAft>
        <a:defRPr>
          <a:solidFill>
            <a:srgbClr val="002C77"/>
          </a:solidFill>
          <a:latin typeface="Arial" charset="0"/>
          <a:cs typeface="Arial" charset="0"/>
        </a:defRPr>
      </a:lvl7pPr>
      <a:lvl8pPr marL="1371600"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74625" indent="-174625" algn="l" rtl="0" eaLnBrk="0" fontAlgn="base" hangingPunct="0">
        <a:spcBef>
          <a:spcPct val="60000"/>
        </a:spcBef>
        <a:spcAft>
          <a:spcPct val="0"/>
        </a:spcAft>
        <a:buChar char="•"/>
        <a:defRPr sz="1600">
          <a:solidFill>
            <a:schemeClr val="tx1"/>
          </a:solidFill>
          <a:latin typeface="+mn-lt"/>
          <a:ea typeface="+mn-ea"/>
          <a:cs typeface="+mn-cs"/>
          <a:sym typeface="Arial" charset="0"/>
        </a:defRPr>
      </a:lvl1pPr>
      <a:lvl2pPr marL="342900"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2pPr>
      <a:lvl3pPr marL="515938" indent="-171450"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3pPr>
      <a:lvl4pPr marL="684213"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4pPr>
      <a:lvl5pPr marL="858838" indent="-17303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2.bin"/><Relationship Id="rId3" Type="http://schemas.openxmlformats.org/officeDocument/2006/relationships/image" Target="../media/image9.jpe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11" Type="http://schemas.openxmlformats.org/officeDocument/2006/relationships/image" Target="../media/image14.png"/><Relationship Id="rId5" Type="http://schemas.openxmlformats.org/officeDocument/2006/relationships/oleObject" Target="../embeddings/oleObject1.bin"/><Relationship Id="rId1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0.jpeg"/><Relationship Id="rId9" Type="http://schemas.openxmlformats.org/officeDocument/2006/relationships/image" Target="../media/image12.png"/><Relationship Id="rId14" Type="http://schemas.openxmlformats.org/officeDocument/2006/relationships/oleObject" Target="../embeddings/Microsoft_Excel_97-2003_Worksheet2.xls"/></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mapsopensource.com/" TargetMode="External"/><Relationship Id="rId7" Type="http://schemas.openxmlformats.org/officeDocument/2006/relationships/image" Target="../media/image23.wmf"/><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wmf"/></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224" y="1633729"/>
            <a:ext cx="9334564" cy="4645152"/>
          </a:xfrm>
        </p:spPr>
        <p:txBody>
          <a:bodyPr/>
          <a:lstStyle/>
          <a:p>
            <a:pPr algn="ctr" eaLnBrk="1" hangingPunct="1">
              <a:lnSpc>
                <a:spcPct val="100000"/>
              </a:lnSpc>
              <a:defRPr/>
            </a:pPr>
            <a:endParaRPr lang="en-SG" sz="3600" dirty="0" smtClean="0"/>
          </a:p>
          <a:p>
            <a:pPr algn="ctr" eaLnBrk="1" hangingPunct="1">
              <a:lnSpc>
                <a:spcPct val="100000"/>
              </a:lnSpc>
              <a:defRPr/>
            </a:pPr>
            <a:r>
              <a:rPr lang="en-SG" sz="3600" dirty="0" smtClean="0"/>
              <a:t>A Neglected World: The </a:t>
            </a:r>
            <a:r>
              <a:rPr lang="en-SG" sz="3600" dirty="0"/>
              <a:t>R</a:t>
            </a:r>
            <a:r>
              <a:rPr lang="en-SG" sz="3600" dirty="0" smtClean="0"/>
              <a:t>ole of Services </a:t>
            </a:r>
            <a:r>
              <a:rPr lang="en-SG" sz="3600" dirty="0"/>
              <a:t>in T</a:t>
            </a:r>
            <a:r>
              <a:rPr lang="en-SG" sz="3600" dirty="0" smtClean="0"/>
              <a:t>rade and Global </a:t>
            </a:r>
            <a:r>
              <a:rPr lang="en-SG" sz="3600" dirty="0"/>
              <a:t>P</a:t>
            </a:r>
            <a:r>
              <a:rPr lang="en-SG" sz="3600" dirty="0" smtClean="0"/>
              <a:t>roduction </a:t>
            </a:r>
            <a:r>
              <a:rPr lang="en-SG" sz="3600" dirty="0"/>
              <a:t>N</a:t>
            </a:r>
            <a:r>
              <a:rPr lang="en-SG" sz="3600" dirty="0" smtClean="0"/>
              <a:t>etworks </a:t>
            </a:r>
          </a:p>
          <a:p>
            <a:pPr algn="ctr" eaLnBrk="1" hangingPunct="1">
              <a:lnSpc>
                <a:spcPct val="100000"/>
              </a:lnSpc>
              <a:defRPr/>
            </a:pPr>
            <a:endParaRPr lang="en-SG" sz="3600" dirty="0"/>
          </a:p>
          <a:p>
            <a:pPr algn="ctr" eaLnBrk="1" hangingPunct="1">
              <a:lnSpc>
                <a:spcPct val="100000"/>
              </a:lnSpc>
              <a:defRPr/>
            </a:pPr>
            <a:r>
              <a:rPr lang="en-SG" dirty="0" smtClean="0"/>
              <a:t>GPN@NUS</a:t>
            </a:r>
          </a:p>
          <a:p>
            <a:pPr algn="ctr" eaLnBrk="1" hangingPunct="1">
              <a:defRPr/>
            </a:pPr>
            <a:r>
              <a:rPr lang="en-SG" dirty="0" smtClean="0"/>
              <a:t>Singapore</a:t>
            </a:r>
          </a:p>
          <a:p>
            <a:pPr algn="ctr" eaLnBrk="1" hangingPunct="1">
              <a:defRPr/>
            </a:pPr>
            <a:r>
              <a:rPr lang="en-SG" dirty="0" smtClean="0"/>
              <a:t>26 January 2015</a:t>
            </a:r>
            <a:r>
              <a:rPr lang="en-US" sz="3200" dirty="0" smtClean="0"/>
              <a:t/>
            </a:r>
            <a:br>
              <a:rPr lang="en-US" sz="3200" dirty="0" smtClean="0"/>
            </a:br>
            <a:endParaRPr lang="en-US" sz="3600" dirty="0" smtClean="0"/>
          </a:p>
          <a:p>
            <a:pPr algn="ctr" eaLnBrk="1" hangingPunct="1">
              <a:defRPr/>
            </a:pPr>
            <a:r>
              <a:rPr lang="en-US" sz="2400" dirty="0" smtClean="0"/>
              <a:t>Patrick Low</a:t>
            </a:r>
            <a:br>
              <a:rPr lang="en-US" sz="2400" dirty="0" smtClean="0"/>
            </a:br>
            <a:r>
              <a:rPr lang="en-US" sz="2400" dirty="0" smtClean="0"/>
              <a:t>Fung Global Institute</a:t>
            </a:r>
            <a:r>
              <a:rPr lang="en-US" sz="3600" dirty="0" smtClean="0"/>
              <a:t/>
            </a:r>
            <a:br>
              <a:rPr lang="en-US" sz="3600" dirty="0" smtClean="0"/>
            </a:br>
            <a:r>
              <a:rPr lang="en-US" sz="3200" dirty="0" smtClean="0"/>
              <a:t/>
            </a:r>
            <a:br>
              <a:rPr lang="en-US" sz="3200" dirty="0" smtClean="0"/>
            </a:br>
            <a:r>
              <a:rPr lang="en-US" sz="3200" dirty="0" smtClean="0"/>
              <a:t/>
            </a:r>
            <a:br>
              <a:rPr lang="en-US" sz="3200" dirty="0" smtClean="0"/>
            </a:br>
            <a:endParaRPr lang="en-US" sz="2000" dirty="0" smtClean="0">
              <a:sym typeface="Arial"/>
            </a:endParaRPr>
          </a:p>
        </p:txBody>
      </p:sp>
      <p:sp>
        <p:nvSpPr>
          <p:cNvPr id="3" name="Text Placeholder 2"/>
          <p:cNvSpPr>
            <a:spLocks noGrp="1"/>
          </p:cNvSpPr>
          <p:nvPr>
            <p:ph type="body" sz="quarter" idx="13"/>
          </p:nvPr>
        </p:nvSpPr>
        <p:spPr>
          <a:xfrm flipH="1">
            <a:off x="857569" y="6534912"/>
            <a:ext cx="45719" cy="182880"/>
          </a:xfrm>
        </p:spPr>
        <p:txBody>
          <a:bodyPr/>
          <a:lstStyle/>
          <a:p>
            <a:pPr eaLnBrk="1" fontAlgn="auto" hangingPunct="1">
              <a:spcAft>
                <a:spcPts val="0"/>
              </a:spcAft>
              <a:defRPr/>
            </a:pPr>
            <a:endParaRPr lang="en-MY" b="0" dirty="0" smtClean="0">
              <a:sym typeface="Arial"/>
            </a:endParaRPr>
          </a:p>
          <a:p>
            <a:pPr eaLnBrk="1" fontAlgn="auto" hangingPunct="1">
              <a:spcAft>
                <a:spcPts val="0"/>
              </a:spcAft>
              <a:defRPr/>
            </a:pPr>
            <a:endParaRPr lang="en-US" b="0" dirty="0" smtClean="0">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a:xfrm>
            <a:off x="455613" y="382589"/>
            <a:ext cx="8730428" cy="542322"/>
          </a:xfrm>
        </p:spPr>
        <p:txBody>
          <a:bodyPr/>
          <a:lstStyle/>
          <a:p>
            <a:pPr algn="ctr"/>
            <a:r>
              <a:rPr lang="en-US" sz="2800" dirty="0" smtClean="0"/>
              <a:t>Value-added measurement reveals more about trade</a:t>
            </a:r>
            <a:endParaRPr lang="en-US" sz="2800" dirty="0"/>
          </a:p>
        </p:txBody>
      </p:sp>
      <p:sp>
        <p:nvSpPr>
          <p:cNvPr id="5" name="Slide Number Placeholder 4"/>
          <p:cNvSpPr>
            <a:spLocks noGrp="1"/>
          </p:cNvSpPr>
          <p:nvPr>
            <p:ph type="sldNum" sz="quarter" idx="13"/>
          </p:nvPr>
        </p:nvSpPr>
        <p:spPr/>
        <p:txBody>
          <a:bodyPr/>
          <a:lstStyle/>
          <a:p>
            <a:fld id="{953DB0D6-DE55-4055-BE68-39FFC5CE80DD}" type="slidenum">
              <a:rPr lang="en-GB" smtClean="0"/>
              <a:pPr/>
              <a:t>9</a:t>
            </a:fld>
            <a:endParaRPr lang="en-GB" dirty="0"/>
          </a:p>
        </p:txBody>
      </p:sp>
      <p:graphicFrame>
        <p:nvGraphicFramePr>
          <p:cNvPr id="6" name="Diagram 5"/>
          <p:cNvGraphicFramePr/>
          <p:nvPr/>
        </p:nvGraphicFramePr>
        <p:xfrm>
          <a:off x="367863" y="872360"/>
          <a:ext cx="8734096" cy="550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067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686800" cy="941696"/>
          </a:xfrm>
        </p:spPr>
        <p:txBody>
          <a:bodyPr/>
          <a:lstStyle/>
          <a:p>
            <a:pPr algn="ctr"/>
            <a:r>
              <a:rPr lang="en-GB" dirty="0" smtClean="0"/>
              <a:t/>
            </a:r>
            <a:br>
              <a:rPr lang="en-GB" dirty="0" smtClean="0"/>
            </a:br>
            <a:r>
              <a:rPr lang="en-GB" sz="3200" dirty="0">
                <a:solidFill>
                  <a:srgbClr val="FF0000"/>
                </a:solidFill>
              </a:rPr>
              <a:t>An iPhone “Exported” From China to the USA</a:t>
            </a:r>
            <a:r>
              <a:rPr lang="en-US" sz="3200" dirty="0">
                <a:solidFill>
                  <a:schemeClr val="tx1"/>
                </a:solidFill>
              </a:rPr>
              <a:t/>
            </a:r>
            <a:br>
              <a:rPr lang="en-US" sz="3200" dirty="0">
                <a:solidFill>
                  <a:schemeClr val="tx1"/>
                </a:solidFill>
              </a:rPr>
            </a:br>
            <a:endParaRPr lang="en-GB" dirty="0">
              <a:solidFill>
                <a:schemeClr val="tx1"/>
              </a:solidFill>
            </a:endParaRPr>
          </a:p>
        </p:txBody>
      </p:sp>
      <p:sp>
        <p:nvSpPr>
          <p:cNvPr id="3" name="Content Placeholder 2"/>
          <p:cNvSpPr>
            <a:spLocks noGrp="1"/>
          </p:cNvSpPr>
          <p:nvPr>
            <p:ph idx="1"/>
          </p:nvPr>
        </p:nvSpPr>
        <p:spPr>
          <a:xfrm>
            <a:off x="452438" y="968990"/>
            <a:ext cx="3890962" cy="5178788"/>
          </a:xfrm>
        </p:spPr>
        <p:txBody>
          <a:bodyPr/>
          <a:lstStyle/>
          <a:p>
            <a:pPr marL="0" indent="0">
              <a:buNone/>
            </a:pPr>
            <a:r>
              <a:rPr lang="en-GB" sz="1600" b="1" dirty="0"/>
              <a:t>Total price: US$178.96</a:t>
            </a:r>
          </a:p>
          <a:p>
            <a:pPr marL="0" indent="0">
              <a:buNone/>
            </a:pPr>
            <a:r>
              <a:rPr lang="en-GB" sz="1600" b="1" dirty="0"/>
              <a:t>Recorded in USA as import from China</a:t>
            </a:r>
          </a:p>
          <a:p>
            <a:pPr marL="0" indent="0">
              <a:buNone/>
            </a:pPr>
            <a:r>
              <a:rPr lang="en-GB" sz="1600" b="1" dirty="0"/>
              <a:t>Real Chinese value exported: US$2.20 </a:t>
            </a:r>
          </a:p>
          <a:p>
            <a:pPr marL="0" indent="0">
              <a:buNone/>
            </a:pPr>
            <a:r>
              <a:rPr lang="en-GB" sz="1600" b="1" dirty="0" smtClean="0"/>
              <a:t>Components </a:t>
            </a:r>
            <a:r>
              <a:rPr lang="en-GB" sz="1600" b="1" dirty="0"/>
              <a:t>and labour</a:t>
            </a:r>
            <a:r>
              <a:rPr lang="en-GB" sz="1600" b="1" dirty="0" smtClean="0"/>
              <a:t>:</a:t>
            </a:r>
            <a:endParaRPr lang="en-GB" sz="1600" b="1" dirty="0"/>
          </a:p>
          <a:p>
            <a:pPr marL="0" indent="0">
              <a:buNone/>
            </a:pPr>
            <a:endParaRPr lang="en-GB" sz="1200" b="1" dirty="0" smtClean="0"/>
          </a:p>
          <a:p>
            <a:pPr marL="0" indent="0">
              <a:buNone/>
            </a:pPr>
            <a:endParaRPr lang="en-GB" sz="1200" b="1" dirty="0"/>
          </a:p>
          <a:p>
            <a:pPr marL="0" indent="0">
              <a:buNone/>
            </a:pPr>
            <a:endParaRPr lang="en-GB" sz="1200" b="1" dirty="0" smtClean="0"/>
          </a:p>
          <a:p>
            <a:pPr marL="0" indent="0">
              <a:buNone/>
            </a:pPr>
            <a:endParaRPr lang="en-GB" sz="1200" b="1" dirty="0"/>
          </a:p>
          <a:p>
            <a:pPr marL="0" indent="0">
              <a:buNone/>
            </a:pPr>
            <a:endParaRPr lang="en-GB" sz="1200" b="1" dirty="0" smtClean="0"/>
          </a:p>
          <a:p>
            <a:pPr marL="0" indent="0">
              <a:buNone/>
            </a:pPr>
            <a:endParaRPr lang="en-GB" sz="1200" b="1" dirty="0"/>
          </a:p>
          <a:p>
            <a:pPr marL="0" indent="0">
              <a:buNone/>
            </a:pPr>
            <a:endParaRPr lang="en-GB" sz="1200" b="1" dirty="0" smtClean="0"/>
          </a:p>
          <a:p>
            <a:pPr marL="0" indent="0">
              <a:buNone/>
            </a:pPr>
            <a:endParaRPr lang="en-GB" sz="1200" b="1" dirty="0" smtClean="0"/>
          </a:p>
          <a:p>
            <a:pPr marL="0" indent="0">
              <a:buNone/>
            </a:pPr>
            <a:endParaRPr lang="en-GB" sz="1200" b="1" dirty="0"/>
          </a:p>
          <a:p>
            <a:pPr marL="0" indent="0">
              <a:buNone/>
            </a:pPr>
            <a:endParaRPr lang="en-GB" sz="1200" b="1" dirty="0" smtClean="0"/>
          </a:p>
          <a:p>
            <a:pPr marL="0" indent="0">
              <a:buNone/>
            </a:pPr>
            <a:r>
              <a:rPr lang="en-GB" sz="1200" b="1" dirty="0" smtClean="0"/>
              <a:t>Source</a:t>
            </a:r>
            <a:r>
              <a:rPr lang="en-GB" sz="1200" b="1" dirty="0"/>
              <a:t>: Xing, Y and N. </a:t>
            </a:r>
            <a:r>
              <a:rPr lang="en-GB" sz="1200" b="1" dirty="0" err="1"/>
              <a:t>Detert</a:t>
            </a:r>
            <a:r>
              <a:rPr lang="en-GB" sz="1200" b="1" dirty="0"/>
              <a:t>, ADBI Working Paper 257 (2010),</a:t>
            </a:r>
          </a:p>
          <a:p>
            <a:endParaRPr lang="en-GB" sz="1600" b="1" dirty="0"/>
          </a:p>
        </p:txBody>
      </p:sp>
      <p:grpSp>
        <p:nvGrpSpPr>
          <p:cNvPr id="7" name="Group 9"/>
          <p:cNvGrpSpPr>
            <a:grpSpLocks/>
          </p:cNvGrpSpPr>
          <p:nvPr/>
        </p:nvGrpSpPr>
        <p:grpSpPr bwMode="auto">
          <a:xfrm>
            <a:off x="523875" y="6100202"/>
            <a:ext cx="8669672" cy="378212"/>
            <a:chOff x="279400" y="6280150"/>
            <a:chExt cx="8670007" cy="378598"/>
          </a:xfrm>
        </p:grpSpPr>
        <p:pic>
          <p:nvPicPr>
            <p:cNvPr id="8" name="Picture 2" descr="C:\Users\LeongSzeWah.GAMMA\Desktop\FGIfor present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LeongSzeWah.GAMMA\Desktop\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pic>
        <p:nvPicPr>
          <p:cNvPr id="11" name="Content Placeholder 7" descr="http://cdn.cultofmac.com/wp-content/uploads/2013/01/apple-iphone-4110412130744.jpg"/>
          <p:cNvPicPr>
            <a:picLocks noGrp="1"/>
          </p:cNvPicPr>
          <p:nvPr>
            <p:ph idx="23"/>
          </p:nvPr>
        </p:nvPicPr>
        <p:blipFill>
          <a:blip r:embed="rId4" cstate="print">
            <a:extLst>
              <a:ext uri="{28A0092B-C50C-407E-A947-70E740481C1C}">
                <a14:useLocalDpi xmlns:a14="http://schemas.microsoft.com/office/drawing/2010/main" val="0"/>
              </a:ext>
            </a:extLst>
          </a:blip>
          <a:srcRect/>
          <a:stretch>
            <a:fillRect/>
          </a:stretch>
        </p:blipFill>
        <p:spPr bwMode="auto">
          <a:xfrm>
            <a:off x="5245100" y="2378847"/>
            <a:ext cx="3890963" cy="2176507"/>
          </a:xfrm>
          <a:prstGeom prst="rect">
            <a:avLst/>
          </a:prstGeom>
          <a:noFill/>
          <a:ln>
            <a:noFill/>
          </a:ln>
        </p:spPr>
      </p:pic>
      <p:graphicFrame>
        <p:nvGraphicFramePr>
          <p:cNvPr id="14" name="Chart 1"/>
          <p:cNvGraphicFramePr>
            <a:graphicFrameLocks/>
          </p:cNvGraphicFramePr>
          <p:nvPr>
            <p:extLst>
              <p:ext uri="{D42A27DB-BD31-4B8C-83A1-F6EECF244321}">
                <p14:modId xmlns:p14="http://schemas.microsoft.com/office/powerpoint/2010/main" val="2767082178"/>
              </p:ext>
            </p:extLst>
          </p:nvPr>
        </p:nvGraphicFramePr>
        <p:xfrm>
          <a:off x="0" y="2061557"/>
          <a:ext cx="5864758" cy="33444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029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0" y="-11113"/>
            <a:ext cx="9602788" cy="1038226"/>
          </a:xfrm>
          <a:prstGeom prst="rect">
            <a:avLst/>
          </a:prstGeom>
          <a:solidFill>
            <a:srgbClr val="808080"/>
          </a:solidFill>
          <a:ln>
            <a:noFill/>
          </a:ln>
          <a:extLst/>
        </p:spPr>
        <p:txBody>
          <a:bodyPr lIns="28319" tIns="14159" rIns="28319" bIns="14159"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100" b="1" dirty="0">
                <a:solidFill>
                  <a:schemeClr val="bg1"/>
                </a:solidFill>
              </a:rPr>
              <a:t>Case Study:  A suit made in China and sold in the US</a:t>
            </a:r>
          </a:p>
        </p:txBody>
      </p:sp>
      <p:sp>
        <p:nvSpPr>
          <p:cNvPr id="28" name="TextBox 27"/>
          <p:cNvSpPr txBox="1"/>
          <p:nvPr/>
        </p:nvSpPr>
        <p:spPr>
          <a:xfrm>
            <a:off x="0" y="6569076"/>
            <a:ext cx="9602788" cy="288925"/>
          </a:xfrm>
          <a:prstGeom prst="rect">
            <a:avLst/>
          </a:prstGeom>
          <a:solidFill>
            <a:schemeClr val="bg1">
              <a:lumMod val="95000"/>
            </a:schemeClr>
          </a:solidFill>
        </p:spPr>
        <p:txBody>
          <a:bodyPr lIns="28319" tIns="14159" rIns="28319" bIns="14159" anchor="ctr"/>
          <a:lstStyle/>
          <a:p>
            <a:pPr marL="81122" fontAlgn="auto">
              <a:spcBef>
                <a:spcPts val="0"/>
              </a:spcBef>
              <a:spcAft>
                <a:spcPts val="0"/>
              </a:spcAft>
              <a:defRPr/>
            </a:pPr>
            <a:r>
              <a:rPr lang="en-US" sz="1200" i="1" dirty="0">
                <a:latin typeface="+mn-lt"/>
                <a:cs typeface="+mn-cs"/>
              </a:rPr>
              <a:t>Source:  Fung Global Institute Li &amp; Fung case study</a:t>
            </a:r>
          </a:p>
        </p:txBody>
      </p:sp>
      <p:grpSp>
        <p:nvGrpSpPr>
          <p:cNvPr id="27652" name="Group 104"/>
          <p:cNvGrpSpPr>
            <a:grpSpLocks noChangeAspect="1"/>
          </p:cNvGrpSpPr>
          <p:nvPr/>
        </p:nvGrpSpPr>
        <p:grpSpPr bwMode="auto">
          <a:xfrm>
            <a:off x="3294290" y="1603375"/>
            <a:ext cx="3082562" cy="4227513"/>
            <a:chOff x="9842995" y="4193390"/>
            <a:chExt cx="10769600" cy="14605856"/>
          </a:xfrm>
        </p:grpSpPr>
        <p:pic>
          <p:nvPicPr>
            <p:cNvPr id="27688" name="Picture 14" descr="http://30.media.tumblr.com/tumblr_l9rraqLb9h1qckw8vo1_500.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355623">
              <a:off x="15271547" y="4193390"/>
              <a:ext cx="3952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9" name="Picture 8" descr="http://products.tedbaker.com/costelo_05-grey_94512/zoom/striped-cotton-blazer-185092_634683591861092087.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673"/>
            <a:stretch>
              <a:fillRect/>
            </a:stretch>
          </p:blipFill>
          <p:spPr bwMode="auto">
            <a:xfrm>
              <a:off x="9842995" y="4967314"/>
              <a:ext cx="10769600" cy="138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2048791">
              <a:off x="16923872" y="5257996"/>
              <a:ext cx="1832465" cy="903850"/>
            </a:xfrm>
            <a:prstGeom prst="rect">
              <a:avLst/>
            </a:prstGeom>
            <a:noFill/>
          </p:spPr>
          <p:txBody>
            <a:bodyPr wrap="none">
              <a:spAutoFit/>
            </a:bodyPr>
            <a:lstStyle/>
            <a:p>
              <a:pPr fontAlgn="auto">
                <a:spcBef>
                  <a:spcPts val="0"/>
                </a:spcBef>
                <a:spcAft>
                  <a:spcPts val="0"/>
                </a:spcAft>
                <a:defRPr/>
              </a:pPr>
              <a:r>
                <a:rPr lang="en-US" sz="1100" b="1" dirty="0">
                  <a:solidFill>
                    <a:schemeClr val="tx1">
                      <a:lumMod val="75000"/>
                      <a:lumOff val="25000"/>
                    </a:schemeClr>
                  </a:solidFill>
                  <a:latin typeface="Courier New" pitchFamily="49" charset="0"/>
                  <a:cs typeface="Courier New" pitchFamily="49" charset="0"/>
                </a:rPr>
                <a:t>$425</a:t>
              </a:r>
            </a:p>
          </p:txBody>
        </p:sp>
      </p:grpSp>
      <p:grpSp>
        <p:nvGrpSpPr>
          <p:cNvPr id="27653" name="Group 106"/>
          <p:cNvGrpSpPr>
            <a:grpSpLocks/>
          </p:cNvGrpSpPr>
          <p:nvPr/>
        </p:nvGrpSpPr>
        <p:grpSpPr bwMode="auto">
          <a:xfrm>
            <a:off x="188389" y="1184273"/>
            <a:ext cx="3661057" cy="5643568"/>
            <a:chOff x="594371" y="3982251"/>
            <a:chExt cx="11545486" cy="17598761"/>
          </a:xfrm>
        </p:grpSpPr>
        <p:sp>
          <p:nvSpPr>
            <p:cNvPr id="98" name="Rectangle 97"/>
            <p:cNvSpPr/>
            <p:nvPr/>
          </p:nvSpPr>
          <p:spPr>
            <a:xfrm>
              <a:off x="594371" y="6660438"/>
              <a:ext cx="9794750" cy="11232503"/>
            </a:xfrm>
            <a:prstGeom prst="rect">
              <a:avLst/>
            </a:prstGeom>
            <a:solidFill>
              <a:schemeClr val="bg1">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3" name="Straight Connector 62"/>
            <p:cNvCxnSpPr/>
            <p:nvPr/>
          </p:nvCxnSpPr>
          <p:spPr>
            <a:xfrm flipV="1">
              <a:off x="4626884" y="12709852"/>
              <a:ext cx="504722" cy="74255"/>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4626884" y="10982153"/>
              <a:ext cx="578327" cy="107919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V="1">
              <a:off x="4626884" y="13358355"/>
              <a:ext cx="578327" cy="1222755"/>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V="1">
              <a:off x="4626884" y="13719737"/>
              <a:ext cx="646676" cy="258906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a:stCxn id="27679" idx="3"/>
            </p:cNvCxnSpPr>
            <p:nvPr/>
          </p:nvCxnSpPr>
          <p:spPr>
            <a:xfrm flipH="1" flipV="1">
              <a:off x="4626884" y="12779159"/>
              <a:ext cx="17944" cy="239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5452316" y="8833671"/>
              <a:ext cx="2160837" cy="3816776"/>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7672" name="Chart 12"/>
            <p:cNvGraphicFramePr>
              <a:graphicFrameLocks/>
            </p:cNvGraphicFramePr>
            <p:nvPr/>
          </p:nvGraphicFramePr>
          <p:xfrm>
            <a:off x="858198" y="3982251"/>
            <a:ext cx="11281659" cy="17598761"/>
          </p:xfrm>
          <a:graphic>
            <a:graphicData uri="http://schemas.openxmlformats.org/presentationml/2006/ole">
              <mc:AlternateContent xmlns:mc="http://schemas.openxmlformats.org/markup-compatibility/2006">
                <mc:Choice xmlns:v="urn:schemas-microsoft-com:vml" Requires="v">
                  <p:oleObj spid="_x0000_s3080" r:id="rId6" imgW="3401863" imgH="5645385" progId="Excel.Sheet.8">
                    <p:embed/>
                  </p:oleObj>
                </mc:Choice>
                <mc:Fallback>
                  <p:oleObj r:id="rId6" imgW="3401863" imgH="5645385"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198" y="3982251"/>
                          <a:ext cx="11281659" cy="175987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73" name="Picture 16" descr="us-lgflag.gif (575×3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0435" y="8173280"/>
              <a:ext cx="274172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18" descr="https://www.cia.gov/library/publications/the-world-factbook/graphics/flags/large/ja-lgflag.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0435" y="12133720"/>
              <a:ext cx="21504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20" descr="hk-lgflag.gif (453×3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70435" y="13933920"/>
              <a:ext cx="216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22" descr="ks-lgflag.gif (454×304)"/>
            <p:cNvPicPr>
              <a:picLocks noChangeAspect="1" noChangeArrowheads="1"/>
            </p:cNvPicPr>
            <p:nvPr/>
          </p:nvPicPr>
          <p:blipFill>
            <a:blip r:embed="rId11" cstate="print"/>
            <a:srcRect l="832" t="1243" r="832" b="1243"/>
            <a:stretch>
              <a:fillRect/>
            </a:stretch>
          </p:blipFill>
          <p:spPr bwMode="auto">
            <a:xfrm>
              <a:off x="1172698" y="15734557"/>
              <a:ext cx="2166096" cy="1440574"/>
            </a:xfrm>
            <a:prstGeom prst="rect">
              <a:avLst/>
            </a:prstGeom>
            <a:noFill/>
            <a:ln w="3175">
              <a:solidFill>
                <a:schemeClr val="tx1">
                  <a:lumMod val="65000"/>
                  <a:lumOff val="35000"/>
                </a:schemeClr>
              </a:solidFill>
            </a:ln>
          </p:spPr>
        </p:pic>
        <p:pic>
          <p:nvPicPr>
            <p:cNvPr id="27677" name="Picture 24" descr="ch-lgflag.gif (453×30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70435" y="10333520"/>
              <a:ext cx="21458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8" name="TextBox 26"/>
            <p:cNvSpPr txBox="1">
              <a:spLocks noChangeArrowheads="1"/>
            </p:cNvSpPr>
            <p:nvPr/>
          </p:nvSpPr>
          <p:spPr bwMode="auto">
            <a:xfrm>
              <a:off x="3511445" y="10573453"/>
              <a:ext cx="1133383" cy="81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b="1"/>
                <a:t>5%</a:t>
              </a:r>
            </a:p>
          </p:txBody>
        </p:sp>
        <p:sp>
          <p:nvSpPr>
            <p:cNvPr id="27679" name="TextBox 28"/>
            <p:cNvSpPr txBox="1">
              <a:spLocks noChangeArrowheads="1"/>
            </p:cNvSpPr>
            <p:nvPr/>
          </p:nvSpPr>
          <p:spPr bwMode="auto">
            <a:xfrm>
              <a:off x="3511445" y="12373655"/>
              <a:ext cx="1133383" cy="81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b="1"/>
                <a:t>4%</a:t>
              </a:r>
            </a:p>
          </p:txBody>
        </p:sp>
        <p:sp>
          <p:nvSpPr>
            <p:cNvPr id="27680" name="TextBox 29"/>
            <p:cNvSpPr txBox="1">
              <a:spLocks noChangeArrowheads="1"/>
            </p:cNvSpPr>
            <p:nvPr/>
          </p:nvSpPr>
          <p:spPr bwMode="auto">
            <a:xfrm>
              <a:off x="3511445" y="14173855"/>
              <a:ext cx="1133383" cy="81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b="1"/>
                <a:t>4%</a:t>
              </a:r>
            </a:p>
          </p:txBody>
        </p:sp>
        <p:sp>
          <p:nvSpPr>
            <p:cNvPr id="27681" name="TextBox 30"/>
            <p:cNvSpPr txBox="1">
              <a:spLocks noChangeArrowheads="1"/>
            </p:cNvSpPr>
            <p:nvPr/>
          </p:nvSpPr>
          <p:spPr bwMode="auto">
            <a:xfrm>
              <a:off x="3511445" y="15908897"/>
              <a:ext cx="1133383" cy="81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b="1"/>
                <a:t>1%</a:t>
              </a:r>
            </a:p>
          </p:txBody>
        </p:sp>
        <p:sp>
          <p:nvSpPr>
            <p:cNvPr id="27682" name="TextBox 31"/>
            <p:cNvSpPr txBox="1">
              <a:spLocks noChangeArrowheads="1"/>
            </p:cNvSpPr>
            <p:nvPr/>
          </p:nvSpPr>
          <p:spPr bwMode="auto">
            <a:xfrm>
              <a:off x="4102154" y="8426603"/>
              <a:ext cx="1360864" cy="81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b="1"/>
                <a:t>86%</a:t>
              </a:r>
            </a:p>
          </p:txBody>
        </p:sp>
        <p:cxnSp>
          <p:nvCxnSpPr>
            <p:cNvPr id="39" name="Straight Connector 38"/>
            <p:cNvCxnSpPr>
              <a:stCxn id="27682" idx="3"/>
            </p:cNvCxnSpPr>
            <p:nvPr/>
          </p:nvCxnSpPr>
          <p:spPr>
            <a:xfrm flipH="1" flipV="1">
              <a:off x="5452318" y="8833672"/>
              <a:ext cx="10700" cy="829"/>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a:stCxn id="27678" idx="3"/>
            </p:cNvCxnSpPr>
            <p:nvPr/>
          </p:nvCxnSpPr>
          <p:spPr>
            <a:xfrm flipH="1">
              <a:off x="4626884" y="10981353"/>
              <a:ext cx="17944" cy="801"/>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stCxn id="27680" idx="3"/>
            </p:cNvCxnSpPr>
            <p:nvPr/>
          </p:nvCxnSpPr>
          <p:spPr>
            <a:xfrm flipH="1" flipV="1">
              <a:off x="4626884" y="14581112"/>
              <a:ext cx="17944" cy="642"/>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a:stCxn id="27681" idx="3"/>
            </p:cNvCxnSpPr>
            <p:nvPr/>
          </p:nvCxnSpPr>
          <p:spPr>
            <a:xfrm flipH="1" flipV="1">
              <a:off x="4626884" y="16308810"/>
              <a:ext cx="17944" cy="7986"/>
            </a:xfrm>
            <a:prstGeom prst="line">
              <a:avLst/>
            </a:prstGeom>
          </p:spPr>
          <p:style>
            <a:lnRef idx="1">
              <a:schemeClr val="dk1"/>
            </a:lnRef>
            <a:fillRef idx="0">
              <a:schemeClr val="dk1"/>
            </a:fillRef>
            <a:effectRef idx="0">
              <a:schemeClr val="dk1"/>
            </a:effectRef>
            <a:fontRef idx="minor">
              <a:schemeClr val="tx1"/>
            </a:fontRef>
          </p:style>
        </p:cxnSp>
        <p:sp>
          <p:nvSpPr>
            <p:cNvPr id="27687" name="TextBox 80"/>
            <p:cNvSpPr txBox="1">
              <a:spLocks noChangeArrowheads="1"/>
            </p:cNvSpPr>
            <p:nvPr/>
          </p:nvSpPr>
          <p:spPr bwMode="auto">
            <a:xfrm>
              <a:off x="2412941" y="6703922"/>
              <a:ext cx="6533770" cy="8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a:latin typeface="Times New Roman" pitchFamily="18" charset="0"/>
                  <a:cs typeface="Times New Roman" pitchFamily="18" charset="0"/>
                </a:rPr>
                <a:t>Cost Breakdown by Country</a:t>
              </a:r>
            </a:p>
          </p:txBody>
        </p:sp>
      </p:grpSp>
      <p:grpSp>
        <p:nvGrpSpPr>
          <p:cNvPr id="27654" name="Group 103"/>
          <p:cNvGrpSpPr>
            <a:grpSpLocks/>
          </p:cNvGrpSpPr>
          <p:nvPr/>
        </p:nvGrpSpPr>
        <p:grpSpPr bwMode="auto">
          <a:xfrm>
            <a:off x="6308499" y="792161"/>
            <a:ext cx="3501008" cy="5643566"/>
            <a:chOff x="19802199" y="2110043"/>
            <a:chExt cx="11041430" cy="17598761"/>
          </a:xfrm>
        </p:grpSpPr>
        <p:sp>
          <p:nvSpPr>
            <p:cNvPr id="103" name="Rectangle 102"/>
            <p:cNvSpPr/>
            <p:nvPr/>
          </p:nvSpPr>
          <p:spPr>
            <a:xfrm>
              <a:off x="19802199" y="6010983"/>
              <a:ext cx="9790093" cy="11232505"/>
            </a:xfrm>
            <a:prstGeom prst="rect">
              <a:avLst/>
            </a:prstGeom>
            <a:solidFill>
              <a:schemeClr val="bg1">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8" name="TextBox 81"/>
            <p:cNvSpPr txBox="1">
              <a:spLocks noChangeArrowheads="1"/>
            </p:cNvSpPr>
            <p:nvPr/>
          </p:nvSpPr>
          <p:spPr bwMode="auto">
            <a:xfrm>
              <a:off x="20293922" y="6055853"/>
              <a:ext cx="9170324" cy="8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a:latin typeface="Times New Roman" pitchFamily="18" charset="0"/>
                  <a:cs typeface="Times New Roman" pitchFamily="18" charset="0"/>
                </a:rPr>
                <a:t>Manufacturing Costs and Invisible Assets</a:t>
              </a:r>
            </a:p>
          </p:txBody>
        </p:sp>
        <p:graphicFrame>
          <p:nvGraphicFramePr>
            <p:cNvPr id="27659" name="Chart 10"/>
            <p:cNvGraphicFramePr>
              <a:graphicFrameLocks/>
            </p:cNvGraphicFramePr>
            <p:nvPr/>
          </p:nvGraphicFramePr>
          <p:xfrm>
            <a:off x="20012324" y="2110043"/>
            <a:ext cx="10831305" cy="17598761"/>
          </p:xfrm>
          <a:graphic>
            <a:graphicData uri="http://schemas.openxmlformats.org/presentationml/2006/ole">
              <mc:AlternateContent xmlns:mc="http://schemas.openxmlformats.org/markup-compatibility/2006">
                <mc:Choice xmlns:v="urn:schemas-microsoft-com:vml" Requires="v">
                  <p:oleObj spid="_x0000_s3081" r:id="rId14" imgW="3267739" imgH="5645385" progId="Excel.Sheet.8">
                    <p:embed/>
                  </p:oleObj>
                </mc:Choice>
                <mc:Fallback>
                  <p:oleObj r:id="rId14" imgW="3267739" imgH="5645385" progId="Excel.Sheet.8">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012324" y="2110043"/>
                          <a:ext cx="10831305" cy="175987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9" name="Straight Connector 88"/>
            <p:cNvCxnSpPr/>
            <p:nvPr/>
          </p:nvCxnSpPr>
          <p:spPr>
            <a:xfrm rot="3300000">
              <a:off x="23267426" y="13805422"/>
              <a:ext cx="1618789"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rot="18300000" flipH="1">
              <a:off x="20154790" y="13810371"/>
              <a:ext cx="1618786" cy="0"/>
            </a:xfrm>
            <a:prstGeom prst="line">
              <a:avLst/>
            </a:prstGeom>
          </p:spPr>
          <p:style>
            <a:lnRef idx="1">
              <a:schemeClr val="dk1"/>
            </a:lnRef>
            <a:fillRef idx="0">
              <a:schemeClr val="dk1"/>
            </a:fillRef>
            <a:effectRef idx="0">
              <a:schemeClr val="dk1"/>
            </a:effectRef>
            <a:fontRef idx="minor">
              <a:schemeClr val="tx1"/>
            </a:fontRef>
          </p:style>
        </p:cxnSp>
        <p:sp>
          <p:nvSpPr>
            <p:cNvPr id="27662" name="TextBox 90"/>
            <p:cNvSpPr txBox="1">
              <a:spLocks noChangeArrowheads="1"/>
            </p:cNvSpPr>
            <p:nvPr/>
          </p:nvSpPr>
          <p:spPr bwMode="auto">
            <a:xfrm>
              <a:off x="25509142" y="7813082"/>
              <a:ext cx="3572438" cy="8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a:t>Manufacturing</a:t>
              </a:r>
            </a:p>
          </p:txBody>
        </p:sp>
        <p:sp>
          <p:nvSpPr>
            <p:cNvPr id="27663" name="TextBox 91"/>
            <p:cNvSpPr txBox="1">
              <a:spLocks noChangeArrowheads="1"/>
            </p:cNvSpPr>
            <p:nvPr/>
          </p:nvSpPr>
          <p:spPr bwMode="auto">
            <a:xfrm>
              <a:off x="20468581" y="14901082"/>
              <a:ext cx="6563089" cy="218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10000"/>
                </a:lnSpc>
                <a:buFont typeface="Arial" charset="0"/>
                <a:buChar char="•"/>
              </a:pPr>
              <a:r>
                <a:rPr lang="en-US" sz="900"/>
                <a:t>  Services (retail, logistics, banking, etc.)</a:t>
              </a:r>
            </a:p>
            <a:p>
              <a:pPr eaLnBrk="1" hangingPunct="1">
                <a:lnSpc>
                  <a:spcPct val="110000"/>
                </a:lnSpc>
                <a:buFont typeface="Arial" charset="0"/>
                <a:buChar char="•"/>
              </a:pPr>
              <a:r>
                <a:rPr lang="en-US" sz="900"/>
                <a:t>  Intellectual Property</a:t>
              </a:r>
            </a:p>
            <a:p>
              <a:pPr eaLnBrk="1" hangingPunct="1">
                <a:lnSpc>
                  <a:spcPct val="110000"/>
                </a:lnSpc>
                <a:buFont typeface="Arial" charset="0"/>
                <a:buChar char="•"/>
              </a:pPr>
              <a:r>
                <a:rPr lang="en-US" sz="900"/>
                <a:t>  Profits</a:t>
              </a:r>
            </a:p>
            <a:p>
              <a:pPr eaLnBrk="1" hangingPunct="1">
                <a:lnSpc>
                  <a:spcPct val="110000"/>
                </a:lnSpc>
                <a:buFont typeface="Arial" charset="0"/>
                <a:buChar char="•"/>
              </a:pPr>
              <a:r>
                <a:rPr lang="en-US" sz="900"/>
                <a:t>  Other Unknowns</a:t>
              </a:r>
            </a:p>
          </p:txBody>
        </p:sp>
        <p:sp>
          <p:nvSpPr>
            <p:cNvPr id="27664" name="TextBox 92"/>
            <p:cNvSpPr txBox="1">
              <a:spLocks noChangeArrowheads="1"/>
            </p:cNvSpPr>
            <p:nvPr/>
          </p:nvSpPr>
          <p:spPr bwMode="auto">
            <a:xfrm>
              <a:off x="20789268" y="14287108"/>
              <a:ext cx="3646048" cy="8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a:t>Invisible Assets</a:t>
              </a:r>
            </a:p>
          </p:txBody>
        </p:sp>
      </p:grpSp>
      <p:sp>
        <p:nvSpPr>
          <p:cNvPr id="27655" name="TextBox 107"/>
          <p:cNvSpPr txBox="1">
            <a:spLocks noChangeArrowheads="1"/>
          </p:cNvSpPr>
          <p:nvPr/>
        </p:nvSpPr>
        <p:spPr bwMode="auto">
          <a:xfrm>
            <a:off x="7577201" y="3478213"/>
            <a:ext cx="294436" cy="2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319" tIns="14159" rIns="28319" bIns="14159">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500" b="1"/>
              <a:t>9%</a:t>
            </a:r>
          </a:p>
        </p:txBody>
      </p:sp>
      <p:sp>
        <p:nvSpPr>
          <p:cNvPr id="27656" name="TextBox 108"/>
          <p:cNvSpPr txBox="1">
            <a:spLocks noChangeArrowheads="1"/>
          </p:cNvSpPr>
          <p:nvPr/>
        </p:nvSpPr>
        <p:spPr bwMode="auto">
          <a:xfrm>
            <a:off x="6970357" y="4160838"/>
            <a:ext cx="392219" cy="2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319" tIns="14159" rIns="28319" bIns="14159">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500" b="1"/>
              <a:t>91%</a:t>
            </a:r>
          </a:p>
        </p:txBody>
      </p:sp>
    </p:spTree>
    <p:extLst>
      <p:ext uri="{BB962C8B-B14F-4D97-AF65-F5344CB8AC3E}">
        <p14:creationId xmlns:p14="http://schemas.microsoft.com/office/powerpoint/2010/main" val="4142174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02788" cy="688885"/>
          </a:xfrm>
          <a:solidFill>
            <a:srgbClr val="A69D61"/>
          </a:solidFill>
        </p:spPr>
        <p:style>
          <a:lnRef idx="2">
            <a:schemeClr val="accent2"/>
          </a:lnRef>
          <a:fillRef idx="1">
            <a:schemeClr val="lt1"/>
          </a:fillRef>
          <a:effectRef idx="0">
            <a:schemeClr val="accent2"/>
          </a:effectRef>
          <a:fontRef idx="minor">
            <a:schemeClr val="dk1"/>
          </a:fontRef>
        </p:style>
        <p:txBody>
          <a:bodyPr>
            <a:normAutofit/>
          </a:bodyPr>
          <a:lstStyle/>
          <a:p>
            <a:pPr>
              <a:defRPr/>
            </a:pPr>
            <a:r>
              <a:rPr lang="en-GB"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Boeing 787 Dreamliner</a:t>
            </a:r>
            <a:r>
              <a:rPr lang="en-GB" sz="3600" dirty="0" smtClean="0">
                <a:solidFill>
                  <a:schemeClr val="bg1"/>
                </a:solidFill>
              </a:rPr>
              <a:t> </a:t>
            </a:r>
            <a:r>
              <a:rPr lang="en-GB" sz="2400" dirty="0" smtClean="0">
                <a:solidFill>
                  <a:schemeClr val="bg1"/>
                </a:solidFill>
              </a:rPr>
              <a:t> </a:t>
            </a:r>
            <a:endParaRPr lang="en-GB" sz="2400" dirty="0">
              <a:solidFill>
                <a:schemeClr val="bg1"/>
              </a:solidFill>
            </a:endParaRPr>
          </a:p>
        </p:txBody>
      </p:sp>
      <p:pic>
        <p:nvPicPr>
          <p:cNvPr id="245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465" y="688975"/>
            <a:ext cx="8960936" cy="605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19832319">
            <a:off x="2287331" y="2609851"/>
            <a:ext cx="5083143" cy="989013"/>
          </a:xfrm>
          <a:prstGeom prst="rect">
            <a:avLst/>
          </a:prstGeom>
          <a:gradFill>
            <a:gsLst>
              <a:gs pos="0">
                <a:schemeClr val="bg1">
                  <a:alpha val="2000"/>
                </a:schemeClr>
              </a:gs>
              <a:gs pos="97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Made in the world</a:t>
            </a:r>
          </a:p>
        </p:txBody>
      </p:sp>
      <p:sp>
        <p:nvSpPr>
          <p:cNvPr id="24581" name="TextBox 2"/>
          <p:cNvSpPr txBox="1">
            <a:spLocks noChangeArrowheads="1"/>
          </p:cNvSpPr>
          <p:nvPr/>
        </p:nvSpPr>
        <p:spPr bwMode="auto">
          <a:xfrm>
            <a:off x="6086768" y="6443664"/>
            <a:ext cx="34793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t>Source: Meng &amp; Miroudot, OECD </a:t>
            </a:r>
          </a:p>
        </p:txBody>
      </p:sp>
    </p:spTree>
    <p:extLst>
      <p:ext uri="{BB962C8B-B14F-4D97-AF65-F5344CB8AC3E}">
        <p14:creationId xmlns:p14="http://schemas.microsoft.com/office/powerpoint/2010/main" val="930108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2532402" y="762000"/>
            <a:ext cx="5760005" cy="914400"/>
          </a:xfrm>
        </p:spPr>
        <p:txBody>
          <a:bodyPr/>
          <a:lstStyle/>
          <a:p>
            <a:pPr eaLnBrk="1" hangingPunct="1"/>
            <a:endParaRPr lang="fr-CA" smtClean="0"/>
          </a:p>
        </p:txBody>
      </p:sp>
      <p:pic>
        <p:nvPicPr>
          <p:cNvPr id="28675" name="Espace réservé du contenu 5" descr="fff46.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93564" y="444500"/>
            <a:ext cx="6881998" cy="6153150"/>
          </a:xfrm>
        </p:spPr>
      </p:pic>
    </p:spTree>
    <p:extLst>
      <p:ext uri="{BB962C8B-B14F-4D97-AF65-F5344CB8AC3E}">
        <p14:creationId xmlns:p14="http://schemas.microsoft.com/office/powerpoint/2010/main" val="910012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80140" y="404814"/>
            <a:ext cx="8642509" cy="1152525"/>
          </a:xfrm>
        </p:spPr>
        <p:txBody>
          <a:bodyPr>
            <a:noAutofit/>
          </a:bodyPr>
          <a:lstStyle/>
          <a:p>
            <a:pPr algn="ctr" eaLnBrk="1" hangingPunct="1"/>
            <a:r>
              <a:rPr lang="en-GB" sz="2800" dirty="0" err="1" smtClean="0">
                <a:solidFill>
                  <a:srgbClr val="FF0000"/>
                </a:solidFill>
              </a:rPr>
              <a:t>Sectoral</a:t>
            </a:r>
            <a:r>
              <a:rPr lang="en-GB" sz="2800" dirty="0" smtClean="0">
                <a:solidFill>
                  <a:srgbClr val="FF0000"/>
                </a:solidFill>
              </a:rPr>
              <a:t> contribution to total trade, </a:t>
            </a:r>
            <a:br>
              <a:rPr lang="en-GB" sz="2800" dirty="0" smtClean="0">
                <a:solidFill>
                  <a:srgbClr val="FF0000"/>
                </a:solidFill>
              </a:rPr>
            </a:br>
            <a:r>
              <a:rPr lang="en-GB" sz="2800" dirty="0" smtClean="0">
                <a:solidFill>
                  <a:srgbClr val="FF0000"/>
                </a:solidFill>
              </a:rPr>
              <a:t>gross and value-added measures (2008)</a:t>
            </a:r>
            <a:br>
              <a:rPr lang="en-GB" sz="2800" dirty="0" smtClean="0">
                <a:solidFill>
                  <a:srgbClr val="FF0000"/>
                </a:solidFill>
              </a:rPr>
            </a:br>
            <a:r>
              <a:rPr lang="en-GB" sz="1800" dirty="0" smtClean="0">
                <a:solidFill>
                  <a:srgbClr val="FF0000"/>
                </a:solidFill>
              </a:rPr>
              <a:t>(Source: WTO Secretariat estimates based on OECD-WTO data)</a:t>
            </a:r>
            <a:br>
              <a:rPr lang="en-GB" sz="1800" dirty="0" smtClean="0">
                <a:solidFill>
                  <a:srgbClr val="FF0000"/>
                </a:solidFill>
              </a:rPr>
            </a:br>
            <a:endParaRPr lang="en-GB" sz="3600" dirty="0" smtClean="0">
              <a:solidFill>
                <a:srgbClr val="FF0000"/>
              </a:solidFill>
            </a:endParaRPr>
          </a:p>
        </p:txBody>
      </p:sp>
      <p:pic>
        <p:nvPicPr>
          <p:cNvPr id="1843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9761" y="1628800"/>
            <a:ext cx="13309203" cy="45366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54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4" y="385763"/>
            <a:ext cx="9752912" cy="758825"/>
          </a:xfrm>
        </p:spPr>
        <p:txBody>
          <a:bodyPr/>
          <a:lstStyle/>
          <a:p>
            <a:pPr algn="ctr"/>
            <a:r>
              <a:rPr lang="en-GB" sz="2800" dirty="0" smtClean="0">
                <a:solidFill>
                  <a:srgbClr val="FF0000"/>
                </a:solidFill>
              </a:rPr>
              <a:t>The share </a:t>
            </a:r>
            <a:r>
              <a:rPr lang="en-GB" sz="2800" dirty="0">
                <a:solidFill>
                  <a:srgbClr val="FF0000"/>
                </a:solidFill>
              </a:rPr>
              <a:t>of </a:t>
            </a:r>
            <a:r>
              <a:rPr lang="en-GB" sz="2800" dirty="0" smtClean="0">
                <a:solidFill>
                  <a:srgbClr val="FF0000"/>
                </a:solidFill>
              </a:rPr>
              <a:t>services in total </a:t>
            </a:r>
            <a:r>
              <a:rPr lang="en-GB" sz="2800" dirty="0">
                <a:solidFill>
                  <a:srgbClr val="FF0000"/>
                </a:solidFill>
              </a:rPr>
              <a:t>value added in </a:t>
            </a:r>
            <a:r>
              <a:rPr lang="en-GB" sz="2800" dirty="0" smtClean="0">
                <a:solidFill>
                  <a:srgbClr val="FF0000"/>
                </a:solidFill>
              </a:rPr>
              <a:t>exports</a:t>
            </a:r>
            <a:endParaRPr lang="en-GB" sz="2800" dirty="0">
              <a:solidFill>
                <a:srgbClr val="FF0000"/>
              </a:solidFill>
            </a:endParaRPr>
          </a:p>
        </p:txBody>
      </p:sp>
      <p:pic>
        <p:nvPicPr>
          <p:cNvPr id="4"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955344"/>
            <a:ext cx="9602788" cy="5718411"/>
          </a:xfrm>
          <a:prstGeom prst="rect">
            <a:avLst/>
          </a:prstGeom>
          <a:noFill/>
          <a:ln>
            <a:noFill/>
          </a:ln>
          <a:extLst/>
        </p:spPr>
      </p:pic>
    </p:spTree>
    <p:extLst>
      <p:ext uri="{BB962C8B-B14F-4D97-AF65-F5344CB8AC3E}">
        <p14:creationId xmlns:p14="http://schemas.microsoft.com/office/powerpoint/2010/main" val="2430256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8525" y="3084393"/>
            <a:ext cx="8237537" cy="996287"/>
          </a:xfrm>
        </p:spPr>
        <p:txBody>
          <a:bodyPr/>
          <a:lstStyle/>
          <a:p>
            <a:pPr algn="ctr"/>
            <a:r>
              <a:rPr lang="en-GB" sz="3600" dirty="0" smtClean="0">
                <a:solidFill>
                  <a:srgbClr val="FF0000"/>
                </a:solidFill>
              </a:rPr>
              <a:t>The Role of Services in Value Chains</a:t>
            </a:r>
            <a:endParaRPr lang="en-GB" sz="3600" dirty="0">
              <a:solidFill>
                <a:srgbClr val="FF0000"/>
              </a:solidFill>
            </a:endParaRPr>
          </a:p>
        </p:txBody>
      </p:sp>
      <p:sp>
        <p:nvSpPr>
          <p:cNvPr id="3" name="投影片編號版面配置區 2"/>
          <p:cNvSpPr>
            <a:spLocks noGrp="1"/>
          </p:cNvSpPr>
          <p:nvPr>
            <p:ph type="sldNum" sz="quarter" idx="12"/>
          </p:nvPr>
        </p:nvSpPr>
        <p:spPr/>
        <p:txBody>
          <a:bodyPr/>
          <a:lstStyle/>
          <a:p>
            <a:fld id="{953DB0D6-DE55-4055-BE68-39FFC5CE80DD}" type="slidenum">
              <a:rPr lang="en-GB" smtClean="0"/>
              <a:pPr/>
              <a:t>16</a:t>
            </a:fld>
            <a:endParaRPr lang="en-GB"/>
          </a:p>
        </p:txBody>
      </p:sp>
    </p:spTree>
    <p:extLst>
      <p:ext uri="{BB962C8B-B14F-4D97-AF65-F5344CB8AC3E}">
        <p14:creationId xmlns:p14="http://schemas.microsoft.com/office/powerpoint/2010/main" val="2270397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23875" y="6100202"/>
            <a:ext cx="8669672" cy="378212"/>
            <a:chOff x="279400" y="6280150"/>
            <a:chExt cx="8670007" cy="378598"/>
          </a:xfrm>
        </p:grpSpPr>
        <p:pic>
          <p:nvPicPr>
            <p:cNvPr id="3" name="Picture 2" descr="C:\Users\LeongSzeWah.GAMMA\Desktop\FGIfor present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LeongSzeWah.GAMMA\Desktop\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
        <p:nvSpPr>
          <p:cNvPr id="7" name="Text Placeholder 9"/>
          <p:cNvSpPr txBox="1">
            <a:spLocks/>
          </p:cNvSpPr>
          <p:nvPr/>
        </p:nvSpPr>
        <p:spPr>
          <a:xfrm>
            <a:off x="898525" y="309966"/>
            <a:ext cx="8237537" cy="867905"/>
          </a:xfrm>
          <a:prstGeom prst="rect">
            <a:avLst/>
          </a:prstGeom>
        </p:spPr>
        <p:txBody>
          <a:bodyPr/>
          <a:lstStyle>
            <a:lvl1pPr marL="174625" indent="-174625" algn="l" rtl="0" eaLnBrk="0" fontAlgn="base" hangingPunct="0">
              <a:spcBef>
                <a:spcPct val="60000"/>
              </a:spcBef>
              <a:spcAft>
                <a:spcPct val="0"/>
              </a:spcAft>
              <a:buChar char="•"/>
              <a:defRPr sz="1600">
                <a:solidFill>
                  <a:schemeClr val="tx1"/>
                </a:solidFill>
                <a:latin typeface="+mn-lt"/>
                <a:ea typeface="+mn-ea"/>
                <a:cs typeface="+mn-cs"/>
                <a:sym typeface="Arial" charset="0"/>
              </a:defRPr>
            </a:lvl1pPr>
            <a:lvl2pPr marL="342900"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2pPr>
            <a:lvl3pPr marL="515938" indent="-171450"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3pPr>
            <a:lvl4pPr marL="684213"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4pPr>
            <a:lvl5pPr marL="858838" indent="-17303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marL="0" indent="0" algn="ctr">
              <a:buNone/>
            </a:pPr>
            <a:r>
              <a:rPr lang="en-GB" sz="3600" kern="0" dirty="0" smtClean="0">
                <a:solidFill>
                  <a:srgbClr val="FF0000"/>
                </a:solidFill>
              </a:rPr>
              <a:t>Overview</a:t>
            </a:r>
            <a:endParaRPr lang="en-US" sz="3600" kern="0" dirty="0">
              <a:solidFill>
                <a:srgbClr val="FF0000"/>
              </a:solidFill>
            </a:endParaRPr>
          </a:p>
        </p:txBody>
      </p:sp>
      <p:graphicFrame>
        <p:nvGraphicFramePr>
          <p:cNvPr id="12" name="資料庫圖表 11"/>
          <p:cNvGraphicFramePr/>
          <p:nvPr>
            <p:extLst>
              <p:ext uri="{D42A27DB-BD31-4B8C-83A1-F6EECF244321}">
                <p14:modId xmlns:p14="http://schemas.microsoft.com/office/powerpoint/2010/main" val="2929077699"/>
              </p:ext>
            </p:extLst>
          </p:nvPr>
        </p:nvGraphicFramePr>
        <p:xfrm>
          <a:off x="228600" y="1058333"/>
          <a:ext cx="9181648" cy="4948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投影片編號版面配置區 12"/>
          <p:cNvSpPr>
            <a:spLocks noGrp="1"/>
          </p:cNvSpPr>
          <p:nvPr>
            <p:ph type="sldNum" sz="quarter" idx="12"/>
          </p:nvPr>
        </p:nvSpPr>
        <p:spPr>
          <a:xfrm>
            <a:off x="7272696" y="6378784"/>
            <a:ext cx="2240651" cy="365125"/>
          </a:xfrm>
        </p:spPr>
        <p:txBody>
          <a:bodyPr/>
          <a:lstStyle/>
          <a:p>
            <a:fld id="{953DB0D6-DE55-4055-BE68-39FFC5CE80DD}" type="slidenum">
              <a:rPr lang="en-GB" smtClean="0"/>
              <a:pPr/>
              <a:t>17</a:t>
            </a:fld>
            <a:endParaRPr lang="en-GB" dirty="0"/>
          </a:p>
        </p:txBody>
      </p:sp>
    </p:spTree>
    <p:extLst>
      <p:ext uri="{BB962C8B-B14F-4D97-AF65-F5344CB8AC3E}">
        <p14:creationId xmlns:p14="http://schemas.microsoft.com/office/powerpoint/2010/main" val="209604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23875" y="6100202"/>
            <a:ext cx="8669672" cy="378212"/>
            <a:chOff x="279400" y="6280150"/>
            <a:chExt cx="8670007" cy="378598"/>
          </a:xfrm>
        </p:grpSpPr>
        <p:pic>
          <p:nvPicPr>
            <p:cNvPr id="3" name="Picture 2" descr="C:\Users\LeongSzeWah.GAMMA\Desktop\FGIfor present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LeongSzeWah.GAMMA\Desktop\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
        <p:nvSpPr>
          <p:cNvPr id="7" name="Text Placeholder 9"/>
          <p:cNvSpPr txBox="1">
            <a:spLocks/>
          </p:cNvSpPr>
          <p:nvPr/>
        </p:nvSpPr>
        <p:spPr>
          <a:xfrm>
            <a:off x="898525" y="309966"/>
            <a:ext cx="8237537" cy="867905"/>
          </a:xfrm>
          <a:prstGeom prst="rect">
            <a:avLst/>
          </a:prstGeom>
        </p:spPr>
        <p:txBody>
          <a:bodyPr/>
          <a:lstStyle>
            <a:lvl1pPr marL="174625" indent="-174625" algn="l" rtl="0" eaLnBrk="0" fontAlgn="base" hangingPunct="0">
              <a:spcBef>
                <a:spcPct val="60000"/>
              </a:spcBef>
              <a:spcAft>
                <a:spcPct val="0"/>
              </a:spcAft>
              <a:buChar char="•"/>
              <a:defRPr sz="1600">
                <a:solidFill>
                  <a:schemeClr val="tx1"/>
                </a:solidFill>
                <a:latin typeface="+mn-lt"/>
                <a:ea typeface="+mn-ea"/>
                <a:cs typeface="+mn-cs"/>
                <a:sym typeface="Arial" charset="0"/>
              </a:defRPr>
            </a:lvl1pPr>
            <a:lvl2pPr marL="342900"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2pPr>
            <a:lvl3pPr marL="515938" indent="-171450"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3pPr>
            <a:lvl4pPr marL="684213" indent="-16668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4pPr>
            <a:lvl5pPr marL="858838" indent="-173038" algn="l" rtl="0" eaLnBrk="0" fontAlgn="base" hangingPunct="0">
              <a:spcBef>
                <a:spcPct val="20000"/>
              </a:spcBef>
              <a:spcAft>
                <a:spcPct val="0"/>
              </a:spcAft>
              <a:buFont typeface="Arial" charset="0"/>
              <a:buChar char="-"/>
              <a:defRPr sz="1600">
                <a:solidFill>
                  <a:schemeClr val="tx1"/>
                </a:solidFill>
                <a:latin typeface="+mn-lt"/>
                <a:cs typeface="+mn-cs"/>
                <a:sym typeface="Arial" charset="0"/>
              </a:defRPr>
            </a:lvl5pPr>
            <a:lvl6pPr marL="1316038" indent="-173038" algn="l" rtl="0" eaLnBrk="1" fontAlgn="base" hangingPunct="1">
              <a:spcBef>
                <a:spcPct val="20000"/>
              </a:spcBef>
              <a:spcAft>
                <a:spcPct val="0"/>
              </a:spcAft>
              <a:buFont typeface="Arial" charset="0"/>
              <a:buChar char="-"/>
              <a:defRPr sz="1600">
                <a:solidFill>
                  <a:schemeClr val="tx1"/>
                </a:solidFill>
                <a:latin typeface="+mn-lt"/>
                <a:cs typeface="+mn-cs"/>
              </a:defRPr>
            </a:lvl6pPr>
            <a:lvl7pPr marL="1773238" indent="-173038" algn="l" rtl="0" eaLnBrk="1" fontAlgn="base" hangingPunct="1">
              <a:spcBef>
                <a:spcPct val="20000"/>
              </a:spcBef>
              <a:spcAft>
                <a:spcPct val="0"/>
              </a:spcAft>
              <a:buFont typeface="Arial" charset="0"/>
              <a:buChar char="-"/>
              <a:defRPr sz="1600">
                <a:solidFill>
                  <a:schemeClr val="tx1"/>
                </a:solidFill>
                <a:latin typeface="+mn-lt"/>
                <a:cs typeface="+mn-cs"/>
              </a:defRPr>
            </a:lvl7pPr>
            <a:lvl8pPr marL="2230438" indent="-173038" algn="l" rtl="0" eaLnBrk="1" fontAlgn="base" hangingPunct="1">
              <a:spcBef>
                <a:spcPct val="20000"/>
              </a:spcBef>
              <a:spcAft>
                <a:spcPct val="0"/>
              </a:spcAft>
              <a:buFont typeface="Arial" charset="0"/>
              <a:buChar char="-"/>
              <a:defRPr sz="1600">
                <a:solidFill>
                  <a:schemeClr val="tx1"/>
                </a:solidFill>
                <a:latin typeface="+mn-lt"/>
                <a:cs typeface="+mn-cs"/>
              </a:defRPr>
            </a:lvl8pPr>
            <a:lvl9pPr marL="2687638" indent="-173038" algn="l" rtl="0" eaLnBrk="1" fontAlgn="base" hangingPunct="1">
              <a:spcBef>
                <a:spcPct val="20000"/>
              </a:spcBef>
              <a:spcAft>
                <a:spcPct val="0"/>
              </a:spcAft>
              <a:buFont typeface="Arial" charset="0"/>
              <a:buChar char="-"/>
              <a:defRPr sz="1600">
                <a:solidFill>
                  <a:schemeClr val="tx1"/>
                </a:solidFill>
                <a:latin typeface="+mn-lt"/>
                <a:cs typeface="+mn-cs"/>
              </a:defRPr>
            </a:lvl9pPr>
          </a:lstStyle>
          <a:p>
            <a:pPr marL="0" indent="0" algn="ctr">
              <a:buNone/>
            </a:pPr>
            <a:r>
              <a:rPr lang="en-US" sz="3600" dirty="0" err="1" smtClean="0">
                <a:solidFill>
                  <a:srgbClr val="FF0000"/>
                </a:solidFill>
              </a:rPr>
              <a:t>Servicification</a:t>
            </a:r>
            <a:r>
              <a:rPr lang="en-US" sz="3600" dirty="0" smtClean="0">
                <a:solidFill>
                  <a:srgbClr val="FF0000"/>
                </a:solidFill>
              </a:rPr>
              <a:t>: what is it?</a:t>
            </a:r>
            <a:endParaRPr lang="en-US" sz="3600" kern="0" dirty="0">
              <a:solidFill>
                <a:srgbClr val="FF0000"/>
              </a:solidFill>
            </a:endParaRPr>
          </a:p>
        </p:txBody>
      </p:sp>
      <p:sp>
        <p:nvSpPr>
          <p:cNvPr id="13" name="投影片編號版面配置區 12"/>
          <p:cNvSpPr>
            <a:spLocks noGrp="1"/>
          </p:cNvSpPr>
          <p:nvPr>
            <p:ph type="sldNum" sz="quarter" idx="12"/>
          </p:nvPr>
        </p:nvSpPr>
        <p:spPr>
          <a:xfrm>
            <a:off x="7272696" y="6378784"/>
            <a:ext cx="2240651" cy="365125"/>
          </a:xfrm>
        </p:spPr>
        <p:txBody>
          <a:bodyPr/>
          <a:lstStyle/>
          <a:p>
            <a:fld id="{953DB0D6-DE55-4055-BE68-39FFC5CE80DD}" type="slidenum">
              <a:rPr lang="en-GB" smtClean="0"/>
              <a:pPr/>
              <a:t>18</a:t>
            </a:fld>
            <a:endParaRPr lang="en-GB" dirty="0"/>
          </a:p>
        </p:txBody>
      </p:sp>
      <p:graphicFrame>
        <p:nvGraphicFramePr>
          <p:cNvPr id="11" name="資料庫圖表 9"/>
          <p:cNvGraphicFramePr/>
          <p:nvPr>
            <p:extLst>
              <p:ext uri="{D42A27DB-BD31-4B8C-83A1-F6EECF244321}">
                <p14:modId xmlns:p14="http://schemas.microsoft.com/office/powerpoint/2010/main" val="3599302208"/>
              </p:ext>
            </p:extLst>
          </p:nvPr>
        </p:nvGraphicFramePr>
        <p:xfrm>
          <a:off x="894431" y="1646397"/>
          <a:ext cx="7755774" cy="47355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文字版面配置區 8"/>
          <p:cNvSpPr txBox="1">
            <a:spLocks/>
          </p:cNvSpPr>
          <p:nvPr/>
        </p:nvSpPr>
        <p:spPr>
          <a:xfrm>
            <a:off x="448558" y="1217003"/>
            <a:ext cx="8686800" cy="493077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altLang="zh-HK" sz="2000" b="0" i="0" u="none" strike="noStrike" kern="1200" cap="none" spc="0" normalizeH="0" baseline="0" noProof="0" dirty="0" smtClean="0">
                <a:ln>
                  <a:noFill/>
                </a:ln>
                <a:solidFill>
                  <a:schemeClr val="tx1"/>
                </a:solidFill>
                <a:effectLst/>
                <a:uLnTx/>
                <a:uFillTx/>
                <a:latin typeface="Arial" charset="0"/>
                <a:ea typeface="+mn-ea"/>
                <a:cs typeface="Arial" charset="0"/>
              </a:rPr>
              <a:t>  Services are becoming increasingly important in all economies </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HK" alt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0960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618067"/>
            <a:ext cx="8675688" cy="804333"/>
          </a:xfrm>
        </p:spPr>
        <p:txBody>
          <a:bodyPr/>
          <a:lstStyle/>
          <a:p>
            <a:pPr algn="ctr"/>
            <a:r>
              <a:rPr lang="en-US" sz="4000" dirty="0" smtClean="0">
                <a:solidFill>
                  <a:srgbClr val="FF0000"/>
                </a:solidFill>
              </a:rPr>
              <a:t>Overview</a:t>
            </a:r>
            <a:endParaRPr lang="en-GB" sz="4000" dirty="0">
              <a:solidFill>
                <a:srgbClr val="FF0000"/>
              </a:solidFill>
            </a:endParaRPr>
          </a:p>
        </p:txBody>
      </p:sp>
      <p:sp>
        <p:nvSpPr>
          <p:cNvPr id="3" name="Content Placeholder 2"/>
          <p:cNvSpPr>
            <a:spLocks noGrp="1"/>
          </p:cNvSpPr>
          <p:nvPr>
            <p:ph idx="1"/>
          </p:nvPr>
        </p:nvSpPr>
        <p:spPr>
          <a:xfrm>
            <a:off x="480140" y="1600200"/>
            <a:ext cx="8642509" cy="4709120"/>
          </a:xfrm>
        </p:spPr>
        <p:txBody>
          <a:bodyPr/>
          <a:lstStyle/>
          <a:p>
            <a:pPr marL="0" indent="0">
              <a:buNone/>
            </a:pPr>
            <a:endParaRPr lang="en-US" dirty="0" smtClean="0"/>
          </a:p>
          <a:p>
            <a:pPr marL="0" indent="0">
              <a:buNone/>
            </a:pPr>
            <a:endParaRPr lang="en-GB" dirty="0"/>
          </a:p>
        </p:txBody>
      </p:sp>
      <p:sp>
        <p:nvSpPr>
          <p:cNvPr id="6" name="Rounded Rectangle 5"/>
          <p:cNvSpPr/>
          <p:nvPr/>
        </p:nvSpPr>
        <p:spPr>
          <a:xfrm>
            <a:off x="799703" y="1784896"/>
            <a:ext cx="8015816" cy="86409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GB" sz="2800" dirty="0" smtClean="0"/>
              <a:t>Services in </a:t>
            </a:r>
            <a:r>
              <a:rPr lang="en-GB" sz="2800" dirty="0" err="1" smtClean="0"/>
              <a:t>th</a:t>
            </a:r>
            <a:r>
              <a:rPr lang="en-GB" sz="2800" dirty="0" smtClean="0"/>
              <a:t> </a:t>
            </a:r>
            <a:r>
              <a:rPr lang="en-GB" sz="2800" dirty="0" err="1" smtClean="0"/>
              <a:t>eglobal</a:t>
            </a:r>
            <a:r>
              <a:rPr lang="en-GB" sz="2800" dirty="0" smtClean="0"/>
              <a:t> economy</a:t>
            </a:r>
            <a:endParaRPr lang="en-GB" sz="2800" dirty="0"/>
          </a:p>
        </p:txBody>
      </p:sp>
      <p:sp>
        <p:nvSpPr>
          <p:cNvPr id="7" name="Rounded Rectangle 6"/>
          <p:cNvSpPr/>
          <p:nvPr/>
        </p:nvSpPr>
        <p:spPr>
          <a:xfrm>
            <a:off x="793486" y="2924944"/>
            <a:ext cx="8015816" cy="864096"/>
          </a:xfrm>
          <a:prstGeom prst="roundRect">
            <a:avLst/>
          </a:prstGeom>
          <a:solidFill>
            <a:srgbClr val="A69D61"/>
          </a:solidFill>
          <a:ln>
            <a:solidFill>
              <a:srgbClr val="A6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800" dirty="0"/>
              <a:t>Measuring trade in terms of value-added</a:t>
            </a:r>
            <a:endParaRPr lang="en-GB" sz="2800" dirty="0"/>
          </a:p>
        </p:txBody>
      </p:sp>
      <p:sp>
        <p:nvSpPr>
          <p:cNvPr id="11" name="Rounded Rectangle 10"/>
          <p:cNvSpPr/>
          <p:nvPr/>
        </p:nvSpPr>
        <p:spPr>
          <a:xfrm>
            <a:off x="793486" y="4077072"/>
            <a:ext cx="8015816" cy="864096"/>
          </a:xfrm>
          <a:prstGeom prst="roundRect">
            <a:avLst/>
          </a:prstGeom>
          <a:solidFill>
            <a:srgbClr val="808080"/>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800" dirty="0" smtClean="0"/>
              <a:t>How services contribute to value</a:t>
            </a:r>
            <a:endParaRPr lang="en-GB" sz="2800" dirty="0"/>
          </a:p>
        </p:txBody>
      </p:sp>
      <p:sp>
        <p:nvSpPr>
          <p:cNvPr id="12" name="Rounded Rectangle 11"/>
          <p:cNvSpPr/>
          <p:nvPr/>
        </p:nvSpPr>
        <p:spPr>
          <a:xfrm>
            <a:off x="793486" y="5229200"/>
            <a:ext cx="8015816" cy="864096"/>
          </a:xfrm>
          <a:prstGeom prst="roundRect">
            <a:avLst/>
          </a:prstGeom>
          <a:solidFill>
            <a:srgbClr val="DD6262"/>
          </a:solidFill>
          <a:ln>
            <a:solidFill>
              <a:srgbClr val="DD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800" dirty="0" smtClean="0"/>
              <a:t>Case study: The journey of a loaf of bread</a:t>
            </a:r>
            <a:endParaRPr lang="en-GB" sz="2800" dirty="0"/>
          </a:p>
        </p:txBody>
      </p:sp>
    </p:spTree>
    <p:extLst>
      <p:ext uri="{BB962C8B-B14F-4D97-AF65-F5344CB8AC3E}">
        <p14:creationId xmlns:p14="http://schemas.microsoft.com/office/powerpoint/2010/main" val="2988317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sz="3600" dirty="0" smtClean="0"/>
              <a:t>Bundling</a:t>
            </a:r>
            <a:endParaRPr lang="en-US" dirty="0"/>
          </a:p>
        </p:txBody>
      </p:sp>
      <p:graphicFrame>
        <p:nvGraphicFramePr>
          <p:cNvPr id="9" name="Content Placeholder 8"/>
          <p:cNvGraphicFramePr>
            <a:graphicFrameLocks noGrp="1"/>
          </p:cNvGraphicFramePr>
          <p:nvPr>
            <p:ph idx="1"/>
          </p:nvPr>
        </p:nvGraphicFramePr>
        <p:xfrm>
          <a:off x="462948" y="1185808"/>
          <a:ext cx="8689975" cy="493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53DB0D6-DE55-4055-BE68-39FFC5CE80DD}" type="slidenum">
              <a:rPr lang="en-GB" smtClean="0"/>
              <a:pPr/>
              <a:t>19</a:t>
            </a:fld>
            <a:endParaRPr lang="en-GB" dirty="0"/>
          </a:p>
        </p:txBody>
      </p:sp>
      <p:grpSp>
        <p:nvGrpSpPr>
          <p:cNvPr id="5" name="Group 9"/>
          <p:cNvGrpSpPr>
            <a:grpSpLocks/>
          </p:cNvGrpSpPr>
          <p:nvPr/>
        </p:nvGrpSpPr>
        <p:grpSpPr bwMode="auto">
          <a:xfrm>
            <a:off x="523875" y="6100202"/>
            <a:ext cx="8669672" cy="378212"/>
            <a:chOff x="279400" y="6280150"/>
            <a:chExt cx="8670007" cy="378598"/>
          </a:xfrm>
        </p:grpSpPr>
        <p:pic>
          <p:nvPicPr>
            <p:cNvPr id="6" name="Picture 2" descr="C:\Users\LeongSzeWah.GAMMA\Desktop\FGIfor presenta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LeongSzeWah.GAMMA\Desktop\Glob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sz="3600" dirty="0" smtClean="0"/>
              <a:t>Outsourcing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16558851"/>
              </p:ext>
            </p:extLst>
          </p:nvPr>
        </p:nvGraphicFramePr>
        <p:xfrm>
          <a:off x="462948" y="1185809"/>
          <a:ext cx="8689975" cy="4635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53DB0D6-DE55-4055-BE68-39FFC5CE80DD}" type="slidenum">
              <a:rPr lang="en-GB" smtClean="0"/>
              <a:pPr/>
              <a:t>20</a:t>
            </a:fld>
            <a:endParaRPr lang="en-GB" dirty="0"/>
          </a:p>
        </p:txBody>
      </p:sp>
      <p:grpSp>
        <p:nvGrpSpPr>
          <p:cNvPr id="3" name="Group 9"/>
          <p:cNvGrpSpPr>
            <a:grpSpLocks/>
          </p:cNvGrpSpPr>
          <p:nvPr/>
        </p:nvGrpSpPr>
        <p:grpSpPr bwMode="auto">
          <a:xfrm>
            <a:off x="523875" y="6100202"/>
            <a:ext cx="8669672" cy="378212"/>
            <a:chOff x="279400" y="6280150"/>
            <a:chExt cx="8670007" cy="378598"/>
          </a:xfrm>
        </p:grpSpPr>
        <p:pic>
          <p:nvPicPr>
            <p:cNvPr id="6" name="Picture 2" descr="C:\Users\LeongSzeWah.GAMMA\Desktop\FGIfor presenta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LeongSzeWah.GAMMA\Desktop\Glob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Policy and Services in GVCs</a:t>
            </a:r>
            <a:endParaRPr lang="en-US" sz="3600" dirty="0"/>
          </a:p>
        </p:txBody>
      </p:sp>
      <p:sp>
        <p:nvSpPr>
          <p:cNvPr id="4" name="Slide Number Placeholder 3"/>
          <p:cNvSpPr>
            <a:spLocks noGrp="1"/>
          </p:cNvSpPr>
          <p:nvPr>
            <p:ph type="sldNum" sz="quarter" idx="12"/>
          </p:nvPr>
        </p:nvSpPr>
        <p:spPr/>
        <p:txBody>
          <a:bodyPr/>
          <a:lstStyle/>
          <a:p>
            <a:fld id="{953DB0D6-DE55-4055-BE68-39FFC5CE80DD}" type="slidenum">
              <a:rPr lang="en-GB" smtClean="0"/>
              <a:pPr/>
              <a:t>21</a:t>
            </a:fld>
            <a:endParaRPr lang="en-GB" dirty="0"/>
          </a:p>
        </p:txBody>
      </p:sp>
      <p:grpSp>
        <p:nvGrpSpPr>
          <p:cNvPr id="3" name="Group 9"/>
          <p:cNvGrpSpPr>
            <a:grpSpLocks/>
          </p:cNvGrpSpPr>
          <p:nvPr/>
        </p:nvGrpSpPr>
        <p:grpSpPr bwMode="auto">
          <a:xfrm>
            <a:off x="523875" y="6100202"/>
            <a:ext cx="8669672" cy="378212"/>
            <a:chOff x="279400" y="6280150"/>
            <a:chExt cx="8670007" cy="378598"/>
          </a:xfrm>
        </p:grpSpPr>
        <p:pic>
          <p:nvPicPr>
            <p:cNvPr id="6" name="Picture 2" descr="C:\Users\LeongSzeWah.GAMMA\Desktop\FGIfor present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LeongSzeWah.GAMMA\Desktop\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
        <p:nvSpPr>
          <p:cNvPr id="12" name="Content Placeholder 11"/>
          <p:cNvSpPr>
            <a:spLocks noGrp="1"/>
          </p:cNvSpPr>
          <p:nvPr>
            <p:ph idx="1"/>
          </p:nvPr>
        </p:nvSpPr>
        <p:spPr>
          <a:xfrm>
            <a:off x="441926" y="923049"/>
            <a:ext cx="8689976" cy="4932363"/>
          </a:xfrm>
        </p:spPr>
        <p:txBody>
          <a:bodyPr/>
          <a:lstStyle/>
          <a:p>
            <a:r>
              <a:rPr lang="en-US" sz="2400" dirty="0" smtClean="0"/>
              <a:t>Policy intervention on goods vs. policy intervention on services</a:t>
            </a:r>
            <a:endParaRPr lang="en-US" sz="2400" dirty="0"/>
          </a:p>
        </p:txBody>
      </p:sp>
      <p:graphicFrame>
        <p:nvGraphicFramePr>
          <p:cNvPr id="13" name="Diagram 12"/>
          <p:cNvGraphicFramePr/>
          <p:nvPr/>
        </p:nvGraphicFramePr>
        <p:xfrm>
          <a:off x="-270377" y="1392622"/>
          <a:ext cx="6429440" cy="5171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loud Callout 18"/>
          <p:cNvSpPr/>
          <p:nvPr/>
        </p:nvSpPr>
        <p:spPr bwMode="auto">
          <a:xfrm rot="10800000" flipV="1">
            <a:off x="5496910" y="1786758"/>
            <a:ext cx="3906181" cy="3590426"/>
          </a:xfrm>
          <a:prstGeom prst="cloudCallout">
            <a:avLst>
              <a:gd name="adj1" fmla="val 47347"/>
              <a:gd name="adj2" fmla="val 26354"/>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t>Because production is international and intermediate products cross frontiers several times, policies have a multiplicative effect on production costs</a:t>
            </a:r>
          </a:p>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58" y="262759"/>
            <a:ext cx="9140333" cy="965912"/>
          </a:xfrm>
        </p:spPr>
        <p:txBody>
          <a:bodyPr/>
          <a:lstStyle/>
          <a:p>
            <a:pPr algn="ctr"/>
            <a:r>
              <a:rPr lang="en-US" sz="3200" dirty="0" smtClean="0">
                <a:solidFill>
                  <a:srgbClr val="FF0000"/>
                </a:solidFill>
                <a:latin typeface="Calibri" pitchFamily="34" charset="0"/>
              </a:rPr>
              <a:t>Policy as added value, subtracted value and innovation</a:t>
            </a:r>
            <a:endParaRPr lang="en-US" sz="3200" dirty="0">
              <a:solidFill>
                <a:srgbClr val="FF0000"/>
              </a:solidFill>
              <a:latin typeface="Calibri" pitchFamily="34" charset="0"/>
            </a:endParaRPr>
          </a:p>
        </p:txBody>
      </p:sp>
      <p:sp>
        <p:nvSpPr>
          <p:cNvPr id="4" name="Slide Number Placeholder 3"/>
          <p:cNvSpPr>
            <a:spLocks noGrp="1"/>
          </p:cNvSpPr>
          <p:nvPr>
            <p:ph type="sldNum" sz="quarter" idx="12"/>
          </p:nvPr>
        </p:nvSpPr>
        <p:spPr/>
        <p:txBody>
          <a:bodyPr/>
          <a:lstStyle/>
          <a:p>
            <a:fld id="{953DB0D6-DE55-4055-BE68-39FFC5CE80DD}" type="slidenum">
              <a:rPr lang="en-GB" smtClean="0"/>
              <a:pPr/>
              <a:t>22</a:t>
            </a:fld>
            <a:endParaRPr lang="en-GB" dirty="0"/>
          </a:p>
        </p:txBody>
      </p:sp>
      <p:grpSp>
        <p:nvGrpSpPr>
          <p:cNvPr id="3" name="Group 9"/>
          <p:cNvGrpSpPr>
            <a:grpSpLocks/>
          </p:cNvGrpSpPr>
          <p:nvPr/>
        </p:nvGrpSpPr>
        <p:grpSpPr bwMode="auto">
          <a:xfrm>
            <a:off x="523875" y="6100202"/>
            <a:ext cx="8669672" cy="378212"/>
            <a:chOff x="279400" y="6280150"/>
            <a:chExt cx="8670007" cy="378598"/>
          </a:xfrm>
        </p:grpSpPr>
        <p:pic>
          <p:nvPicPr>
            <p:cNvPr id="6" name="Picture 2" descr="C:\Users\LeongSzeWah.GAMMA\Desktop\FGIfor present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LeongSzeWah.GAMMA\Desktop\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grpSp>
        <p:nvGrpSpPr>
          <p:cNvPr id="14" name="Group 61"/>
          <p:cNvGrpSpPr>
            <a:grpSpLocks/>
          </p:cNvGrpSpPr>
          <p:nvPr/>
        </p:nvGrpSpPr>
        <p:grpSpPr bwMode="auto">
          <a:xfrm>
            <a:off x="0" y="788276"/>
            <a:ext cx="9432739" cy="5451476"/>
            <a:chOff x="0" y="914400"/>
            <a:chExt cx="8981508" cy="5451654"/>
          </a:xfrm>
        </p:grpSpPr>
        <p:grpSp>
          <p:nvGrpSpPr>
            <p:cNvPr id="15" name="Group 36"/>
            <p:cNvGrpSpPr>
              <a:grpSpLocks/>
            </p:cNvGrpSpPr>
            <p:nvPr/>
          </p:nvGrpSpPr>
          <p:grpSpPr bwMode="auto">
            <a:xfrm>
              <a:off x="0" y="914400"/>
              <a:ext cx="6346980" cy="4499405"/>
              <a:chOff x="113205" y="796485"/>
              <a:chExt cx="6162620" cy="4499405"/>
            </a:xfrm>
          </p:grpSpPr>
          <p:sp>
            <p:nvSpPr>
              <p:cNvPr id="22" name="Freeform 21"/>
              <p:cNvSpPr/>
              <p:nvPr/>
            </p:nvSpPr>
            <p:spPr>
              <a:xfrm>
                <a:off x="4034249" y="2720598"/>
                <a:ext cx="1237657" cy="387363"/>
              </a:xfrm>
              <a:custGeom>
                <a:avLst/>
                <a:gdLst/>
                <a:ahLst/>
                <a:cxnLst/>
                <a:rect l="0" t="0" r="0" b="0"/>
                <a:pathLst>
                  <a:path>
                    <a:moveTo>
                      <a:pt x="0" y="0"/>
                    </a:moveTo>
                    <a:lnTo>
                      <a:pt x="0" y="283600"/>
                    </a:lnTo>
                    <a:lnTo>
                      <a:pt x="1236975" y="283600"/>
                    </a:lnTo>
                    <a:lnTo>
                      <a:pt x="1236975" y="38708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3107933" y="2720598"/>
                <a:ext cx="926315" cy="393713"/>
              </a:xfrm>
              <a:custGeom>
                <a:avLst/>
                <a:gdLst/>
                <a:ahLst/>
                <a:cxnLst/>
                <a:rect l="0" t="0" r="0" b="0"/>
                <a:pathLst>
                  <a:path>
                    <a:moveTo>
                      <a:pt x="927415" y="0"/>
                    </a:moveTo>
                    <a:lnTo>
                      <a:pt x="927415" y="289438"/>
                    </a:lnTo>
                    <a:lnTo>
                      <a:pt x="0" y="289438"/>
                    </a:lnTo>
                    <a:lnTo>
                      <a:pt x="0" y="3929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985576" y="2709485"/>
                <a:ext cx="90937" cy="404825"/>
              </a:xfrm>
              <a:custGeom>
                <a:avLst/>
                <a:gdLst/>
                <a:ahLst/>
                <a:cxnLst/>
                <a:rect l="0" t="0" r="0" b="0"/>
                <a:pathLst>
                  <a:path>
                    <a:moveTo>
                      <a:pt x="45720" y="0"/>
                    </a:moveTo>
                    <a:lnTo>
                      <a:pt x="45720" y="301880"/>
                    </a:lnTo>
                    <a:lnTo>
                      <a:pt x="47552" y="301880"/>
                    </a:lnTo>
                    <a:lnTo>
                      <a:pt x="47552" y="40536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1031814" y="1453731"/>
                <a:ext cx="3483317" cy="325449"/>
              </a:xfrm>
              <a:custGeom>
                <a:avLst/>
                <a:gdLst/>
                <a:ahLst/>
                <a:cxnLst/>
                <a:rect l="0" t="0" r="0" b="0"/>
                <a:pathLst>
                  <a:path>
                    <a:moveTo>
                      <a:pt x="3483475" y="0"/>
                    </a:moveTo>
                    <a:lnTo>
                      <a:pt x="3483475" y="221971"/>
                    </a:lnTo>
                    <a:lnTo>
                      <a:pt x="0" y="221971"/>
                    </a:lnTo>
                    <a:lnTo>
                      <a:pt x="0" y="3254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Rounded Rectangle 25"/>
              <p:cNvSpPr/>
              <p:nvPr/>
            </p:nvSpPr>
            <p:spPr>
              <a:xfrm>
                <a:off x="2906024" y="796485"/>
                <a:ext cx="3218215" cy="657246"/>
              </a:xfrm>
              <a:prstGeom prst="roundRect">
                <a:avLst>
                  <a:gd name="adj" fmla="val 10000"/>
                </a:avLst>
              </a:prstGeom>
              <a:solidFill>
                <a:srgbClr val="FF0000"/>
              </a:solid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3029327" y="913964"/>
                <a:ext cx="3218215" cy="657246"/>
              </a:xfrm>
              <a:custGeom>
                <a:avLst/>
                <a:gdLst>
                  <a:gd name="connsiteX0" fmla="*/ 0 w 3218521"/>
                  <a:gd name="connsiteY0" fmla="*/ 65719 h 657187"/>
                  <a:gd name="connsiteX1" fmla="*/ 19249 w 3218521"/>
                  <a:gd name="connsiteY1" fmla="*/ 19249 h 657187"/>
                  <a:gd name="connsiteX2" fmla="*/ 65719 w 3218521"/>
                  <a:gd name="connsiteY2" fmla="*/ 0 h 657187"/>
                  <a:gd name="connsiteX3" fmla="*/ 3152802 w 3218521"/>
                  <a:gd name="connsiteY3" fmla="*/ 0 h 657187"/>
                  <a:gd name="connsiteX4" fmla="*/ 3199272 w 3218521"/>
                  <a:gd name="connsiteY4" fmla="*/ 19249 h 657187"/>
                  <a:gd name="connsiteX5" fmla="*/ 3218521 w 3218521"/>
                  <a:gd name="connsiteY5" fmla="*/ 65719 h 657187"/>
                  <a:gd name="connsiteX6" fmla="*/ 3218521 w 3218521"/>
                  <a:gd name="connsiteY6" fmla="*/ 591468 h 657187"/>
                  <a:gd name="connsiteX7" fmla="*/ 3199272 w 3218521"/>
                  <a:gd name="connsiteY7" fmla="*/ 637938 h 657187"/>
                  <a:gd name="connsiteX8" fmla="*/ 3152802 w 3218521"/>
                  <a:gd name="connsiteY8" fmla="*/ 657187 h 657187"/>
                  <a:gd name="connsiteX9" fmla="*/ 65719 w 3218521"/>
                  <a:gd name="connsiteY9" fmla="*/ 657187 h 657187"/>
                  <a:gd name="connsiteX10" fmla="*/ 19249 w 3218521"/>
                  <a:gd name="connsiteY10" fmla="*/ 637938 h 657187"/>
                  <a:gd name="connsiteX11" fmla="*/ 0 w 3218521"/>
                  <a:gd name="connsiteY11" fmla="*/ 591468 h 657187"/>
                  <a:gd name="connsiteX12" fmla="*/ 0 w 3218521"/>
                  <a:gd name="connsiteY12" fmla="*/ 65719 h 6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521" h="657187">
                    <a:moveTo>
                      <a:pt x="0" y="65719"/>
                    </a:moveTo>
                    <a:cubicBezTo>
                      <a:pt x="0" y="48289"/>
                      <a:pt x="6924" y="31573"/>
                      <a:pt x="19249" y="19249"/>
                    </a:cubicBezTo>
                    <a:cubicBezTo>
                      <a:pt x="31574" y="6924"/>
                      <a:pt x="48290" y="0"/>
                      <a:pt x="65719" y="0"/>
                    </a:cubicBezTo>
                    <a:lnTo>
                      <a:pt x="3152802" y="0"/>
                    </a:lnTo>
                    <a:cubicBezTo>
                      <a:pt x="3170232" y="0"/>
                      <a:pt x="3186948" y="6924"/>
                      <a:pt x="3199272" y="19249"/>
                    </a:cubicBezTo>
                    <a:cubicBezTo>
                      <a:pt x="3211597" y="31574"/>
                      <a:pt x="3218521" y="48290"/>
                      <a:pt x="3218521" y="65719"/>
                    </a:cubicBezTo>
                    <a:lnTo>
                      <a:pt x="3218521" y="591468"/>
                    </a:lnTo>
                    <a:cubicBezTo>
                      <a:pt x="3218521" y="608898"/>
                      <a:pt x="3211597" y="625614"/>
                      <a:pt x="3199272" y="637938"/>
                    </a:cubicBezTo>
                    <a:cubicBezTo>
                      <a:pt x="3186947" y="650263"/>
                      <a:pt x="3170231" y="657187"/>
                      <a:pt x="3152802" y="657187"/>
                    </a:cubicBezTo>
                    <a:lnTo>
                      <a:pt x="65719" y="657187"/>
                    </a:lnTo>
                    <a:cubicBezTo>
                      <a:pt x="48289" y="657187"/>
                      <a:pt x="31573" y="650263"/>
                      <a:pt x="19249" y="637938"/>
                    </a:cubicBezTo>
                    <a:cubicBezTo>
                      <a:pt x="6924" y="625613"/>
                      <a:pt x="0" y="608897"/>
                      <a:pt x="0" y="591468"/>
                    </a:cubicBezTo>
                    <a:lnTo>
                      <a:pt x="0" y="65719"/>
                    </a:lnTo>
                    <a:close/>
                  </a:path>
                </a:pathLst>
              </a:custGeom>
              <a:solidFill>
                <a:srgbClr val="F6D7D6">
                  <a:alpha val="90000"/>
                </a:srgbClr>
              </a:solidFill>
              <a:ln>
                <a:solidFill>
                  <a:srgbClr val="F3C6C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5928" tIns="125928" rIns="125928" bIns="125928" spcCol="1270" anchor="ctr"/>
              <a:lstStyle/>
              <a:p>
                <a:pPr algn="ctr" defTabSz="1244600" fontAlgn="auto">
                  <a:lnSpc>
                    <a:spcPct val="90000"/>
                  </a:lnSpc>
                  <a:spcAft>
                    <a:spcPct val="35000"/>
                  </a:spcAft>
                  <a:defRPr/>
                </a:pPr>
                <a:r>
                  <a:rPr lang="en-US" sz="2400" b="1" dirty="0"/>
                  <a:t>Policy Interventions</a:t>
                </a:r>
              </a:p>
            </p:txBody>
          </p:sp>
          <p:sp>
            <p:nvSpPr>
              <p:cNvPr id="28" name="Rounded Rectangle 27"/>
              <p:cNvSpPr/>
              <p:nvPr/>
            </p:nvSpPr>
            <p:spPr>
              <a:xfrm>
                <a:off x="130160" y="1779180"/>
                <a:ext cx="1803310" cy="930305"/>
              </a:xfrm>
              <a:prstGeom prst="roundRect">
                <a:avLst>
                  <a:gd name="adj" fmla="val 10000"/>
                </a:avLst>
              </a:prstGeom>
              <a:solidFill>
                <a:srgbClr val="A69D61"/>
              </a:solidFill>
              <a:ln>
                <a:solidFill>
                  <a:srgbClr val="BFBFB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reeform 28"/>
              <p:cNvSpPr/>
              <p:nvPr/>
            </p:nvSpPr>
            <p:spPr>
              <a:xfrm>
                <a:off x="253463" y="1896659"/>
                <a:ext cx="1803310" cy="930305"/>
              </a:xfrm>
              <a:custGeom>
                <a:avLst/>
                <a:gdLst>
                  <a:gd name="connsiteX0" fmla="*/ 0 w 1803463"/>
                  <a:gd name="connsiteY0" fmla="*/ 92994 h 929936"/>
                  <a:gd name="connsiteX1" fmla="*/ 27237 w 1803463"/>
                  <a:gd name="connsiteY1" fmla="*/ 27237 h 929936"/>
                  <a:gd name="connsiteX2" fmla="*/ 92994 w 1803463"/>
                  <a:gd name="connsiteY2" fmla="*/ 0 h 929936"/>
                  <a:gd name="connsiteX3" fmla="*/ 1710469 w 1803463"/>
                  <a:gd name="connsiteY3" fmla="*/ 0 h 929936"/>
                  <a:gd name="connsiteX4" fmla="*/ 1776226 w 1803463"/>
                  <a:gd name="connsiteY4" fmla="*/ 27237 h 929936"/>
                  <a:gd name="connsiteX5" fmla="*/ 1803463 w 1803463"/>
                  <a:gd name="connsiteY5" fmla="*/ 92994 h 929936"/>
                  <a:gd name="connsiteX6" fmla="*/ 1803463 w 1803463"/>
                  <a:gd name="connsiteY6" fmla="*/ 836942 h 929936"/>
                  <a:gd name="connsiteX7" fmla="*/ 1776226 w 1803463"/>
                  <a:gd name="connsiteY7" fmla="*/ 902699 h 929936"/>
                  <a:gd name="connsiteX8" fmla="*/ 1710469 w 1803463"/>
                  <a:gd name="connsiteY8" fmla="*/ 929936 h 929936"/>
                  <a:gd name="connsiteX9" fmla="*/ 92994 w 1803463"/>
                  <a:gd name="connsiteY9" fmla="*/ 929936 h 929936"/>
                  <a:gd name="connsiteX10" fmla="*/ 27237 w 1803463"/>
                  <a:gd name="connsiteY10" fmla="*/ 902699 h 929936"/>
                  <a:gd name="connsiteX11" fmla="*/ 0 w 1803463"/>
                  <a:gd name="connsiteY11" fmla="*/ 836942 h 929936"/>
                  <a:gd name="connsiteX12" fmla="*/ 0 w 1803463"/>
                  <a:gd name="connsiteY12" fmla="*/ 92994 h 92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63" h="929936">
                    <a:moveTo>
                      <a:pt x="0" y="92994"/>
                    </a:moveTo>
                    <a:cubicBezTo>
                      <a:pt x="0" y="68330"/>
                      <a:pt x="9798" y="44677"/>
                      <a:pt x="27237" y="27237"/>
                    </a:cubicBezTo>
                    <a:cubicBezTo>
                      <a:pt x="44677" y="9797"/>
                      <a:pt x="68330" y="0"/>
                      <a:pt x="92994" y="0"/>
                    </a:cubicBezTo>
                    <a:lnTo>
                      <a:pt x="1710469" y="0"/>
                    </a:lnTo>
                    <a:cubicBezTo>
                      <a:pt x="1735133" y="0"/>
                      <a:pt x="1758786" y="9798"/>
                      <a:pt x="1776226" y="27237"/>
                    </a:cubicBezTo>
                    <a:cubicBezTo>
                      <a:pt x="1793666" y="44677"/>
                      <a:pt x="1803463" y="68330"/>
                      <a:pt x="1803463" y="92994"/>
                    </a:cubicBezTo>
                    <a:lnTo>
                      <a:pt x="1803463" y="836942"/>
                    </a:lnTo>
                    <a:cubicBezTo>
                      <a:pt x="1803463" y="861606"/>
                      <a:pt x="1793665" y="885259"/>
                      <a:pt x="1776226" y="902699"/>
                    </a:cubicBezTo>
                    <a:cubicBezTo>
                      <a:pt x="1758786" y="920139"/>
                      <a:pt x="1735133" y="929936"/>
                      <a:pt x="1710469" y="929936"/>
                    </a:cubicBezTo>
                    <a:lnTo>
                      <a:pt x="92994" y="929936"/>
                    </a:lnTo>
                    <a:cubicBezTo>
                      <a:pt x="68330" y="929936"/>
                      <a:pt x="44677" y="920138"/>
                      <a:pt x="27237" y="902699"/>
                    </a:cubicBezTo>
                    <a:cubicBezTo>
                      <a:pt x="9797" y="885259"/>
                      <a:pt x="0" y="861606"/>
                      <a:pt x="0" y="836942"/>
                    </a:cubicBezTo>
                    <a:lnTo>
                      <a:pt x="0" y="92994"/>
                    </a:lnTo>
                    <a:close/>
                  </a:path>
                </a:pathLst>
              </a:custGeom>
              <a:solidFill>
                <a:srgbClr val="E4E1CC">
                  <a:alpha val="90000"/>
                </a:srgbClr>
              </a:solidFill>
              <a:ln>
                <a:solidFill>
                  <a:srgbClr val="BFBFB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18677" tIns="118677" rIns="118677" bIns="118677" spcCol="1270" anchor="ctr"/>
              <a:lstStyle/>
              <a:p>
                <a:pPr algn="ctr" defTabSz="1066800" fontAlgn="auto">
                  <a:lnSpc>
                    <a:spcPct val="90000"/>
                  </a:lnSpc>
                  <a:spcAft>
                    <a:spcPct val="35000"/>
                  </a:spcAft>
                  <a:defRPr/>
                </a:pPr>
                <a:r>
                  <a:rPr lang="en-US" sz="2400" dirty="0"/>
                  <a:t>Policy as added value</a:t>
                </a:r>
              </a:p>
            </p:txBody>
          </p:sp>
          <p:sp>
            <p:nvSpPr>
              <p:cNvPr id="30" name="Rounded Rectangle 29"/>
              <p:cNvSpPr/>
              <p:nvPr/>
            </p:nvSpPr>
            <p:spPr>
              <a:xfrm>
                <a:off x="113205" y="3114311"/>
                <a:ext cx="1840301" cy="2055880"/>
              </a:xfrm>
              <a:prstGeom prst="roundRect">
                <a:avLst>
                  <a:gd name="adj" fmla="val 10000"/>
                </a:avLst>
              </a:prstGeom>
              <a:solidFill>
                <a:srgbClr val="A69D61"/>
              </a:solidFill>
              <a:ln>
                <a:solidFill>
                  <a:srgbClr val="BFBFB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Freeform 30"/>
              <p:cNvSpPr/>
              <p:nvPr/>
            </p:nvSpPr>
            <p:spPr>
              <a:xfrm>
                <a:off x="238050" y="3231790"/>
                <a:ext cx="1838759" cy="2055880"/>
              </a:xfrm>
              <a:custGeom>
                <a:avLst/>
                <a:gdLst>
                  <a:gd name="connsiteX0" fmla="*/ 0 w 1840350"/>
                  <a:gd name="connsiteY0" fmla="*/ 184035 h 2055650"/>
                  <a:gd name="connsiteX1" fmla="*/ 53903 w 1840350"/>
                  <a:gd name="connsiteY1" fmla="*/ 53903 h 2055650"/>
                  <a:gd name="connsiteX2" fmla="*/ 184036 w 1840350"/>
                  <a:gd name="connsiteY2" fmla="*/ 1 h 2055650"/>
                  <a:gd name="connsiteX3" fmla="*/ 1656315 w 1840350"/>
                  <a:gd name="connsiteY3" fmla="*/ 0 h 2055650"/>
                  <a:gd name="connsiteX4" fmla="*/ 1786447 w 1840350"/>
                  <a:gd name="connsiteY4" fmla="*/ 53903 h 2055650"/>
                  <a:gd name="connsiteX5" fmla="*/ 1840349 w 1840350"/>
                  <a:gd name="connsiteY5" fmla="*/ 184036 h 2055650"/>
                  <a:gd name="connsiteX6" fmla="*/ 1840350 w 1840350"/>
                  <a:gd name="connsiteY6" fmla="*/ 1871615 h 2055650"/>
                  <a:gd name="connsiteX7" fmla="*/ 1786447 w 1840350"/>
                  <a:gd name="connsiteY7" fmla="*/ 2001747 h 2055650"/>
                  <a:gd name="connsiteX8" fmla="*/ 1656315 w 1840350"/>
                  <a:gd name="connsiteY8" fmla="*/ 2055650 h 2055650"/>
                  <a:gd name="connsiteX9" fmla="*/ 184035 w 1840350"/>
                  <a:gd name="connsiteY9" fmla="*/ 2055650 h 2055650"/>
                  <a:gd name="connsiteX10" fmla="*/ 53903 w 1840350"/>
                  <a:gd name="connsiteY10" fmla="*/ 2001747 h 2055650"/>
                  <a:gd name="connsiteX11" fmla="*/ 1 w 1840350"/>
                  <a:gd name="connsiteY11" fmla="*/ 1871615 h 2055650"/>
                  <a:gd name="connsiteX12" fmla="*/ 0 w 1840350"/>
                  <a:gd name="connsiteY12" fmla="*/ 184035 h 20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0350" h="2055650">
                    <a:moveTo>
                      <a:pt x="0" y="184035"/>
                    </a:moveTo>
                    <a:cubicBezTo>
                      <a:pt x="0" y="135226"/>
                      <a:pt x="19389" y="88416"/>
                      <a:pt x="53903" y="53903"/>
                    </a:cubicBezTo>
                    <a:cubicBezTo>
                      <a:pt x="88416" y="19390"/>
                      <a:pt x="135226" y="1"/>
                      <a:pt x="184036" y="1"/>
                    </a:cubicBezTo>
                    <a:lnTo>
                      <a:pt x="1656315" y="0"/>
                    </a:lnTo>
                    <a:cubicBezTo>
                      <a:pt x="1705124" y="0"/>
                      <a:pt x="1751934" y="19389"/>
                      <a:pt x="1786447" y="53903"/>
                    </a:cubicBezTo>
                    <a:cubicBezTo>
                      <a:pt x="1820960" y="88416"/>
                      <a:pt x="1840349" y="135226"/>
                      <a:pt x="1840349" y="184036"/>
                    </a:cubicBezTo>
                    <a:cubicBezTo>
                      <a:pt x="1840349" y="746562"/>
                      <a:pt x="1840350" y="1309089"/>
                      <a:pt x="1840350" y="1871615"/>
                    </a:cubicBezTo>
                    <a:cubicBezTo>
                      <a:pt x="1840350" y="1920424"/>
                      <a:pt x="1820961" y="1967234"/>
                      <a:pt x="1786447" y="2001747"/>
                    </a:cubicBezTo>
                    <a:cubicBezTo>
                      <a:pt x="1751934" y="2036260"/>
                      <a:pt x="1705124" y="2055650"/>
                      <a:pt x="1656315" y="2055650"/>
                    </a:cubicBezTo>
                    <a:lnTo>
                      <a:pt x="184035" y="2055650"/>
                    </a:lnTo>
                    <a:cubicBezTo>
                      <a:pt x="135226" y="2055650"/>
                      <a:pt x="88416" y="2036261"/>
                      <a:pt x="53903" y="2001747"/>
                    </a:cubicBezTo>
                    <a:cubicBezTo>
                      <a:pt x="19390" y="1967234"/>
                      <a:pt x="0" y="1920424"/>
                      <a:pt x="1" y="1871615"/>
                    </a:cubicBezTo>
                    <a:cubicBezTo>
                      <a:pt x="1" y="1309088"/>
                      <a:pt x="0" y="746562"/>
                      <a:pt x="0" y="184035"/>
                    </a:cubicBezTo>
                    <a:close/>
                  </a:path>
                </a:pathLst>
              </a:custGeom>
              <a:solidFill>
                <a:srgbClr val="E4E1CC">
                  <a:alpha val="90000"/>
                </a:srgbClr>
              </a:solidFill>
              <a:ln>
                <a:solidFill>
                  <a:srgbClr val="E4E1C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30102" tIns="130102" rIns="130102" bIns="130102" spcCol="1270" anchor="ctr"/>
              <a:lstStyle/>
              <a:p>
                <a:pPr defTabSz="889000" fontAlgn="auto">
                  <a:lnSpc>
                    <a:spcPct val="90000"/>
                  </a:lnSpc>
                  <a:spcAft>
                    <a:spcPct val="35000"/>
                  </a:spcAft>
                  <a:defRPr/>
                </a:pPr>
                <a:r>
                  <a:rPr lang="en-US" sz="2000" b="1" dirty="0"/>
                  <a:t>Efficient public policy:</a:t>
                </a:r>
                <a:br>
                  <a:rPr lang="en-US" sz="2000" b="1" dirty="0"/>
                </a:br>
                <a:r>
                  <a:rPr lang="en-US" sz="2000" dirty="0"/>
                  <a:t>- health</a:t>
                </a:r>
                <a:br>
                  <a:rPr lang="en-US" sz="2000" dirty="0"/>
                </a:br>
                <a:r>
                  <a:rPr lang="en-US" sz="2000" dirty="0"/>
                  <a:t>- safety</a:t>
                </a:r>
                <a:br>
                  <a:rPr lang="en-US" sz="2000" dirty="0"/>
                </a:br>
                <a:r>
                  <a:rPr lang="en-US" sz="2000" dirty="0"/>
                  <a:t>- environment etc.</a:t>
                </a:r>
              </a:p>
            </p:txBody>
          </p:sp>
          <p:sp>
            <p:nvSpPr>
              <p:cNvPr id="32" name="Rounded Rectangle 31"/>
              <p:cNvSpPr/>
              <p:nvPr/>
            </p:nvSpPr>
            <p:spPr>
              <a:xfrm>
                <a:off x="2727234" y="1779180"/>
                <a:ext cx="2615571" cy="941418"/>
              </a:xfrm>
              <a:prstGeom prst="roundRect">
                <a:avLst>
                  <a:gd name="adj" fmla="val 10000"/>
                </a:avLst>
              </a:prstGeom>
              <a:solidFill>
                <a:schemeClr val="tx1">
                  <a:lumMod val="50000"/>
                  <a:lumOff val="50000"/>
                </a:schemeClr>
              </a:solidFill>
              <a:ln>
                <a:solidFill>
                  <a:schemeClr val="bg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Freeform 32"/>
              <p:cNvSpPr/>
              <p:nvPr/>
            </p:nvSpPr>
            <p:spPr>
              <a:xfrm>
                <a:off x="2850537" y="1896659"/>
                <a:ext cx="2617112" cy="943006"/>
              </a:xfrm>
              <a:custGeom>
                <a:avLst/>
                <a:gdLst>
                  <a:gd name="connsiteX0" fmla="*/ 0 w 2616491"/>
                  <a:gd name="connsiteY0" fmla="*/ 94214 h 942144"/>
                  <a:gd name="connsiteX1" fmla="*/ 27595 w 2616491"/>
                  <a:gd name="connsiteY1" fmla="*/ 27595 h 942144"/>
                  <a:gd name="connsiteX2" fmla="*/ 94214 w 2616491"/>
                  <a:gd name="connsiteY2" fmla="*/ 0 h 942144"/>
                  <a:gd name="connsiteX3" fmla="*/ 2522277 w 2616491"/>
                  <a:gd name="connsiteY3" fmla="*/ 0 h 942144"/>
                  <a:gd name="connsiteX4" fmla="*/ 2588896 w 2616491"/>
                  <a:gd name="connsiteY4" fmla="*/ 27595 h 942144"/>
                  <a:gd name="connsiteX5" fmla="*/ 2616491 w 2616491"/>
                  <a:gd name="connsiteY5" fmla="*/ 94214 h 942144"/>
                  <a:gd name="connsiteX6" fmla="*/ 2616491 w 2616491"/>
                  <a:gd name="connsiteY6" fmla="*/ 847930 h 942144"/>
                  <a:gd name="connsiteX7" fmla="*/ 2588896 w 2616491"/>
                  <a:gd name="connsiteY7" fmla="*/ 914549 h 942144"/>
                  <a:gd name="connsiteX8" fmla="*/ 2522277 w 2616491"/>
                  <a:gd name="connsiteY8" fmla="*/ 942144 h 942144"/>
                  <a:gd name="connsiteX9" fmla="*/ 94214 w 2616491"/>
                  <a:gd name="connsiteY9" fmla="*/ 942144 h 942144"/>
                  <a:gd name="connsiteX10" fmla="*/ 27595 w 2616491"/>
                  <a:gd name="connsiteY10" fmla="*/ 914549 h 942144"/>
                  <a:gd name="connsiteX11" fmla="*/ 0 w 2616491"/>
                  <a:gd name="connsiteY11" fmla="*/ 847930 h 942144"/>
                  <a:gd name="connsiteX12" fmla="*/ 0 w 2616491"/>
                  <a:gd name="connsiteY12" fmla="*/ 94214 h 94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6491" h="942144">
                    <a:moveTo>
                      <a:pt x="0" y="94214"/>
                    </a:moveTo>
                    <a:cubicBezTo>
                      <a:pt x="0" y="69227"/>
                      <a:pt x="9926" y="45263"/>
                      <a:pt x="27595" y="27595"/>
                    </a:cubicBezTo>
                    <a:cubicBezTo>
                      <a:pt x="45264" y="9926"/>
                      <a:pt x="69227" y="0"/>
                      <a:pt x="94214" y="0"/>
                    </a:cubicBezTo>
                    <a:lnTo>
                      <a:pt x="2522277" y="0"/>
                    </a:lnTo>
                    <a:cubicBezTo>
                      <a:pt x="2547264" y="0"/>
                      <a:pt x="2571228" y="9926"/>
                      <a:pt x="2588896" y="27595"/>
                    </a:cubicBezTo>
                    <a:cubicBezTo>
                      <a:pt x="2606565" y="45264"/>
                      <a:pt x="2616491" y="69227"/>
                      <a:pt x="2616491" y="94214"/>
                    </a:cubicBezTo>
                    <a:lnTo>
                      <a:pt x="2616491" y="847930"/>
                    </a:lnTo>
                    <a:cubicBezTo>
                      <a:pt x="2616491" y="872917"/>
                      <a:pt x="2606565" y="896881"/>
                      <a:pt x="2588896" y="914549"/>
                    </a:cubicBezTo>
                    <a:cubicBezTo>
                      <a:pt x="2571227" y="932218"/>
                      <a:pt x="2547264" y="942144"/>
                      <a:pt x="2522277" y="942144"/>
                    </a:cubicBezTo>
                    <a:lnTo>
                      <a:pt x="94214" y="942144"/>
                    </a:lnTo>
                    <a:cubicBezTo>
                      <a:pt x="69227" y="942144"/>
                      <a:pt x="45263" y="932218"/>
                      <a:pt x="27595" y="914549"/>
                    </a:cubicBezTo>
                    <a:cubicBezTo>
                      <a:pt x="9926" y="896880"/>
                      <a:pt x="0" y="872917"/>
                      <a:pt x="0" y="847930"/>
                    </a:cubicBezTo>
                    <a:lnTo>
                      <a:pt x="0" y="94214"/>
                    </a:lnTo>
                    <a:close/>
                  </a:path>
                </a:pathLst>
              </a:custGeom>
              <a:solidFill>
                <a:schemeClr val="bg1">
                  <a:lumMod val="75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19034" tIns="119034" rIns="119034" bIns="119034" spcCol="1270" anchor="ctr"/>
              <a:lstStyle/>
              <a:p>
                <a:pPr algn="ctr" defTabSz="1066800" fontAlgn="auto">
                  <a:lnSpc>
                    <a:spcPct val="90000"/>
                  </a:lnSpc>
                  <a:spcAft>
                    <a:spcPct val="35000"/>
                  </a:spcAft>
                  <a:defRPr/>
                </a:pPr>
                <a:r>
                  <a:rPr lang="en-US" sz="2400" dirty="0"/>
                  <a:t>Policy as subtracted value</a:t>
                </a:r>
              </a:p>
            </p:txBody>
          </p:sp>
          <p:sp>
            <p:nvSpPr>
              <p:cNvPr id="34" name="Rounded Rectangle 33"/>
              <p:cNvSpPr/>
              <p:nvPr/>
            </p:nvSpPr>
            <p:spPr>
              <a:xfrm>
                <a:off x="2170829" y="3114311"/>
                <a:ext cx="1872668" cy="2051117"/>
              </a:xfrm>
              <a:prstGeom prst="roundRect">
                <a:avLst>
                  <a:gd name="adj" fmla="val 10000"/>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Freeform 34"/>
              <p:cNvSpPr/>
              <p:nvPr/>
            </p:nvSpPr>
            <p:spPr>
              <a:xfrm>
                <a:off x="2294132" y="3231790"/>
                <a:ext cx="1874209" cy="2051117"/>
              </a:xfrm>
              <a:custGeom>
                <a:avLst/>
                <a:gdLst>
                  <a:gd name="connsiteX0" fmla="*/ 0 w 1873640"/>
                  <a:gd name="connsiteY0" fmla="*/ 187364 h 2051280"/>
                  <a:gd name="connsiteX1" fmla="*/ 54878 w 1873640"/>
                  <a:gd name="connsiteY1" fmla="*/ 54878 h 2051280"/>
                  <a:gd name="connsiteX2" fmla="*/ 187364 w 1873640"/>
                  <a:gd name="connsiteY2" fmla="*/ 1 h 2051280"/>
                  <a:gd name="connsiteX3" fmla="*/ 1686276 w 1873640"/>
                  <a:gd name="connsiteY3" fmla="*/ 0 h 2051280"/>
                  <a:gd name="connsiteX4" fmla="*/ 1818762 w 1873640"/>
                  <a:gd name="connsiteY4" fmla="*/ 54878 h 2051280"/>
                  <a:gd name="connsiteX5" fmla="*/ 1873639 w 1873640"/>
                  <a:gd name="connsiteY5" fmla="*/ 187364 h 2051280"/>
                  <a:gd name="connsiteX6" fmla="*/ 1873640 w 1873640"/>
                  <a:gd name="connsiteY6" fmla="*/ 1863916 h 2051280"/>
                  <a:gd name="connsiteX7" fmla="*/ 1818762 w 1873640"/>
                  <a:gd name="connsiteY7" fmla="*/ 1996402 h 2051280"/>
                  <a:gd name="connsiteX8" fmla="*/ 1686276 w 1873640"/>
                  <a:gd name="connsiteY8" fmla="*/ 2051280 h 2051280"/>
                  <a:gd name="connsiteX9" fmla="*/ 187364 w 1873640"/>
                  <a:gd name="connsiteY9" fmla="*/ 2051280 h 2051280"/>
                  <a:gd name="connsiteX10" fmla="*/ 54878 w 1873640"/>
                  <a:gd name="connsiteY10" fmla="*/ 1996402 h 2051280"/>
                  <a:gd name="connsiteX11" fmla="*/ 0 w 1873640"/>
                  <a:gd name="connsiteY11" fmla="*/ 1863916 h 2051280"/>
                  <a:gd name="connsiteX12" fmla="*/ 0 w 1873640"/>
                  <a:gd name="connsiteY12" fmla="*/ 187364 h 20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640" h="2051280">
                    <a:moveTo>
                      <a:pt x="0" y="187364"/>
                    </a:moveTo>
                    <a:cubicBezTo>
                      <a:pt x="0" y="137672"/>
                      <a:pt x="19740" y="90015"/>
                      <a:pt x="54878" y="54878"/>
                    </a:cubicBezTo>
                    <a:cubicBezTo>
                      <a:pt x="90016" y="19740"/>
                      <a:pt x="137672" y="0"/>
                      <a:pt x="187364" y="1"/>
                    </a:cubicBezTo>
                    <a:lnTo>
                      <a:pt x="1686276" y="0"/>
                    </a:lnTo>
                    <a:cubicBezTo>
                      <a:pt x="1735968" y="0"/>
                      <a:pt x="1783625" y="19740"/>
                      <a:pt x="1818762" y="54878"/>
                    </a:cubicBezTo>
                    <a:cubicBezTo>
                      <a:pt x="1853900" y="90016"/>
                      <a:pt x="1873640" y="137672"/>
                      <a:pt x="1873639" y="187364"/>
                    </a:cubicBezTo>
                    <a:cubicBezTo>
                      <a:pt x="1873639" y="746215"/>
                      <a:pt x="1873640" y="1305065"/>
                      <a:pt x="1873640" y="1863916"/>
                    </a:cubicBezTo>
                    <a:cubicBezTo>
                      <a:pt x="1873640" y="1913608"/>
                      <a:pt x="1853900" y="1961265"/>
                      <a:pt x="1818762" y="1996402"/>
                    </a:cubicBezTo>
                    <a:cubicBezTo>
                      <a:pt x="1783624" y="2031540"/>
                      <a:pt x="1735968" y="2051280"/>
                      <a:pt x="1686276" y="2051280"/>
                    </a:cubicBezTo>
                    <a:lnTo>
                      <a:pt x="187364" y="2051280"/>
                    </a:lnTo>
                    <a:cubicBezTo>
                      <a:pt x="137672" y="2051280"/>
                      <a:pt x="90015" y="2031540"/>
                      <a:pt x="54878" y="1996402"/>
                    </a:cubicBezTo>
                    <a:cubicBezTo>
                      <a:pt x="19740" y="1961264"/>
                      <a:pt x="0" y="1913608"/>
                      <a:pt x="0" y="1863916"/>
                    </a:cubicBezTo>
                    <a:lnTo>
                      <a:pt x="0" y="187364"/>
                    </a:lnTo>
                    <a:close/>
                  </a:path>
                </a:pathLst>
              </a:custGeom>
              <a:solidFill>
                <a:schemeClr val="bg1">
                  <a:lumMod val="75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31077" tIns="131077" rIns="131077" bIns="131077" spcCol="1270" anchor="ctr"/>
              <a:lstStyle/>
              <a:p>
                <a:pPr defTabSz="889000" fontAlgn="auto">
                  <a:lnSpc>
                    <a:spcPct val="90000"/>
                  </a:lnSpc>
                  <a:spcAft>
                    <a:spcPct val="35000"/>
                  </a:spcAft>
                  <a:defRPr/>
                </a:pPr>
                <a:r>
                  <a:rPr lang="en-US" sz="2000" b="1" dirty="0"/>
                  <a:t>Protectionism:</a:t>
                </a:r>
                <a:r>
                  <a:rPr lang="en-US" sz="1600" dirty="0"/>
                  <a:t/>
                </a:r>
                <a:br>
                  <a:rPr lang="en-US" sz="1600" dirty="0"/>
                </a:br>
                <a:r>
                  <a:rPr lang="en-US" sz="2000" dirty="0"/>
                  <a:t>discriminatory taxes</a:t>
                </a:r>
                <a:br>
                  <a:rPr lang="en-US" sz="2000" dirty="0"/>
                </a:br>
                <a:r>
                  <a:rPr lang="en-US" sz="2000" dirty="0"/>
                  <a:t>- exclusions</a:t>
                </a:r>
                <a:br>
                  <a:rPr lang="en-US" sz="2000" dirty="0"/>
                </a:br>
                <a:r>
                  <a:rPr lang="en-US" sz="2000" dirty="0"/>
                  <a:t>- regulations</a:t>
                </a:r>
                <a:br>
                  <a:rPr lang="en-US" sz="2000" dirty="0"/>
                </a:br>
                <a:r>
                  <a:rPr lang="en-US" sz="2000" dirty="0"/>
                  <a:t>- others</a:t>
                </a:r>
                <a:endParaRPr lang="en-US" sz="1300" dirty="0"/>
              </a:p>
            </p:txBody>
          </p:sp>
          <p:sp>
            <p:nvSpPr>
              <p:cNvPr id="36" name="Rounded Rectangle 35"/>
              <p:cNvSpPr/>
              <p:nvPr/>
            </p:nvSpPr>
            <p:spPr>
              <a:xfrm>
                <a:off x="4391828" y="3107961"/>
                <a:ext cx="1758613" cy="2070168"/>
              </a:xfrm>
              <a:prstGeom prst="roundRect">
                <a:avLst>
                  <a:gd name="adj" fmla="val 10000"/>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Freeform 36"/>
              <p:cNvSpPr/>
              <p:nvPr/>
            </p:nvSpPr>
            <p:spPr>
              <a:xfrm>
                <a:off x="4516673" y="3225439"/>
                <a:ext cx="1758612" cy="2070168"/>
              </a:xfrm>
              <a:custGeom>
                <a:avLst/>
                <a:gdLst>
                  <a:gd name="connsiteX0" fmla="*/ 0 w 1759427"/>
                  <a:gd name="connsiteY0" fmla="*/ 175943 h 2069745"/>
                  <a:gd name="connsiteX1" fmla="*/ 51533 w 1759427"/>
                  <a:gd name="connsiteY1" fmla="*/ 51533 h 2069745"/>
                  <a:gd name="connsiteX2" fmla="*/ 175944 w 1759427"/>
                  <a:gd name="connsiteY2" fmla="*/ 1 h 2069745"/>
                  <a:gd name="connsiteX3" fmla="*/ 1583484 w 1759427"/>
                  <a:gd name="connsiteY3" fmla="*/ 0 h 2069745"/>
                  <a:gd name="connsiteX4" fmla="*/ 1707894 w 1759427"/>
                  <a:gd name="connsiteY4" fmla="*/ 51533 h 2069745"/>
                  <a:gd name="connsiteX5" fmla="*/ 1759426 w 1759427"/>
                  <a:gd name="connsiteY5" fmla="*/ 175944 h 2069745"/>
                  <a:gd name="connsiteX6" fmla="*/ 1759427 w 1759427"/>
                  <a:gd name="connsiteY6" fmla="*/ 1893802 h 2069745"/>
                  <a:gd name="connsiteX7" fmla="*/ 1707894 w 1759427"/>
                  <a:gd name="connsiteY7" fmla="*/ 2018213 h 2069745"/>
                  <a:gd name="connsiteX8" fmla="*/ 1583483 w 1759427"/>
                  <a:gd name="connsiteY8" fmla="*/ 2069745 h 2069745"/>
                  <a:gd name="connsiteX9" fmla="*/ 175943 w 1759427"/>
                  <a:gd name="connsiteY9" fmla="*/ 2069745 h 2069745"/>
                  <a:gd name="connsiteX10" fmla="*/ 51533 w 1759427"/>
                  <a:gd name="connsiteY10" fmla="*/ 2018212 h 2069745"/>
                  <a:gd name="connsiteX11" fmla="*/ 1 w 1759427"/>
                  <a:gd name="connsiteY11" fmla="*/ 1893801 h 2069745"/>
                  <a:gd name="connsiteX12" fmla="*/ 0 w 1759427"/>
                  <a:gd name="connsiteY12" fmla="*/ 175943 h 206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427" h="2069745">
                    <a:moveTo>
                      <a:pt x="0" y="175943"/>
                    </a:moveTo>
                    <a:cubicBezTo>
                      <a:pt x="0" y="129280"/>
                      <a:pt x="18537" y="84528"/>
                      <a:pt x="51533" y="51533"/>
                    </a:cubicBezTo>
                    <a:cubicBezTo>
                      <a:pt x="84529" y="18537"/>
                      <a:pt x="129281" y="1"/>
                      <a:pt x="175944" y="1"/>
                    </a:cubicBezTo>
                    <a:lnTo>
                      <a:pt x="1583484" y="0"/>
                    </a:lnTo>
                    <a:cubicBezTo>
                      <a:pt x="1630147" y="0"/>
                      <a:pt x="1674899" y="18537"/>
                      <a:pt x="1707894" y="51533"/>
                    </a:cubicBezTo>
                    <a:cubicBezTo>
                      <a:pt x="1740890" y="84529"/>
                      <a:pt x="1759426" y="129281"/>
                      <a:pt x="1759426" y="175944"/>
                    </a:cubicBezTo>
                    <a:cubicBezTo>
                      <a:pt x="1759426" y="748563"/>
                      <a:pt x="1759427" y="1321183"/>
                      <a:pt x="1759427" y="1893802"/>
                    </a:cubicBezTo>
                    <a:cubicBezTo>
                      <a:pt x="1759427" y="1940465"/>
                      <a:pt x="1740890" y="1985217"/>
                      <a:pt x="1707894" y="2018213"/>
                    </a:cubicBezTo>
                    <a:cubicBezTo>
                      <a:pt x="1674898" y="2051209"/>
                      <a:pt x="1630146" y="2069746"/>
                      <a:pt x="1583483" y="2069745"/>
                    </a:cubicBezTo>
                    <a:lnTo>
                      <a:pt x="175943" y="2069745"/>
                    </a:lnTo>
                    <a:cubicBezTo>
                      <a:pt x="129280" y="2069745"/>
                      <a:pt x="84528" y="2051208"/>
                      <a:pt x="51533" y="2018212"/>
                    </a:cubicBezTo>
                    <a:cubicBezTo>
                      <a:pt x="18537" y="1985216"/>
                      <a:pt x="1" y="1940464"/>
                      <a:pt x="1" y="1893801"/>
                    </a:cubicBezTo>
                    <a:cubicBezTo>
                      <a:pt x="1" y="1321182"/>
                      <a:pt x="0" y="748562"/>
                      <a:pt x="0" y="175943"/>
                    </a:cubicBezTo>
                    <a:close/>
                  </a:path>
                </a:pathLst>
              </a:custGeom>
              <a:solidFill>
                <a:schemeClr val="bg1">
                  <a:lumMod val="75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27732" tIns="127732" rIns="127732" bIns="127732" spcCol="1270" anchor="ctr"/>
              <a:lstStyle/>
              <a:p>
                <a:pPr defTabSz="889000" fontAlgn="auto">
                  <a:lnSpc>
                    <a:spcPct val="90000"/>
                  </a:lnSpc>
                  <a:spcAft>
                    <a:spcPct val="35000"/>
                  </a:spcAft>
                  <a:defRPr/>
                </a:pPr>
                <a:r>
                  <a:rPr lang="en-US" sz="2000" b="1" dirty="0"/>
                  <a:t>Deadweight losses:</a:t>
                </a:r>
                <a:r>
                  <a:rPr lang="en-US" sz="2000" dirty="0"/>
                  <a:t/>
                </a:r>
                <a:br>
                  <a:rPr lang="en-US" sz="2000" dirty="0"/>
                </a:br>
                <a:r>
                  <a:rPr lang="en-US" sz="2000" dirty="0"/>
                  <a:t>- procedures</a:t>
                </a:r>
                <a:br>
                  <a:rPr lang="en-US" sz="2000" dirty="0"/>
                </a:br>
                <a:r>
                  <a:rPr lang="en-US" sz="2000" dirty="0"/>
                  <a:t>- inefficiencies</a:t>
                </a:r>
                <a:br>
                  <a:rPr lang="en-US" sz="2000" dirty="0"/>
                </a:br>
                <a:r>
                  <a:rPr lang="en-US" sz="2000" dirty="0"/>
                  <a:t>- under-investment</a:t>
                </a:r>
                <a:br>
                  <a:rPr lang="en-US" sz="2000" dirty="0"/>
                </a:br>
                <a:r>
                  <a:rPr lang="en-US" sz="2000" dirty="0"/>
                  <a:t>- corruption</a:t>
                </a:r>
                <a:endParaRPr lang="en-US" sz="1300" dirty="0"/>
              </a:p>
            </p:txBody>
          </p:sp>
        </p:grpSp>
        <p:sp>
          <p:nvSpPr>
            <p:cNvPr id="16" name="Right Arrow 15"/>
            <p:cNvSpPr/>
            <p:nvPr/>
          </p:nvSpPr>
          <p:spPr>
            <a:xfrm>
              <a:off x="5445886" y="1862224"/>
              <a:ext cx="1333416" cy="1143037"/>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Cloud Callout 16"/>
            <p:cNvSpPr/>
            <p:nvPr/>
          </p:nvSpPr>
          <p:spPr>
            <a:xfrm flipV="1">
              <a:off x="3571650" y="5146814"/>
              <a:ext cx="1569939" cy="1219240"/>
            </a:xfrm>
            <a:prstGeom prst="cloudCallou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7"/>
            <p:cNvSpPr txBox="1">
              <a:spLocks noChangeArrowheads="1"/>
            </p:cNvSpPr>
            <p:nvPr/>
          </p:nvSpPr>
          <p:spPr bwMode="auto">
            <a:xfrm>
              <a:off x="3710136" y="5129047"/>
              <a:ext cx="1403730" cy="1200368"/>
            </a:xfrm>
            <a:prstGeom prst="rect">
              <a:avLst/>
            </a:prstGeom>
            <a:noFill/>
            <a:ln w="9525">
              <a:noFill/>
              <a:miter lim="800000"/>
              <a:headEnd/>
              <a:tailEnd/>
            </a:ln>
          </p:spPr>
          <p:txBody>
            <a:bodyPr wrap="square">
              <a:spAutoFit/>
            </a:bodyPr>
            <a:lstStyle/>
            <a:p>
              <a:r>
                <a:rPr lang="en-US" sz="1800" dirty="0" smtClean="0">
                  <a:solidFill>
                    <a:schemeClr val="bg1"/>
                  </a:solidFill>
                  <a:latin typeface="Calibri" pitchFamily="34" charset="0"/>
                </a:rPr>
                <a:t>    Less</a:t>
              </a:r>
            </a:p>
            <a:p>
              <a:r>
                <a:rPr lang="en-US" sz="1800" dirty="0" smtClean="0">
                  <a:solidFill>
                    <a:schemeClr val="bg1"/>
                  </a:solidFill>
                  <a:latin typeface="Calibri" pitchFamily="34" charset="0"/>
                </a:rPr>
                <a:t>  growth….  Development..  ………jobs</a:t>
              </a:r>
              <a:endParaRPr lang="en-US" sz="1800" dirty="0">
                <a:solidFill>
                  <a:schemeClr val="bg1"/>
                </a:solidFill>
                <a:latin typeface="Calibri" pitchFamily="34" charset="0"/>
              </a:endParaRPr>
            </a:p>
          </p:txBody>
        </p:sp>
        <p:sp>
          <p:nvSpPr>
            <p:cNvPr id="20" name="TextBox 8"/>
            <p:cNvSpPr txBox="1">
              <a:spLocks noChangeArrowheads="1"/>
            </p:cNvSpPr>
            <p:nvPr/>
          </p:nvSpPr>
          <p:spPr bwMode="auto">
            <a:xfrm>
              <a:off x="5525512" y="2254140"/>
              <a:ext cx="1098714" cy="307787"/>
            </a:xfrm>
            <a:prstGeom prst="rect">
              <a:avLst/>
            </a:prstGeom>
            <a:noFill/>
            <a:ln w="9525">
              <a:noFill/>
              <a:miter lim="800000"/>
              <a:headEnd/>
              <a:tailEnd/>
            </a:ln>
          </p:spPr>
          <p:txBody>
            <a:bodyPr>
              <a:spAutoFit/>
            </a:bodyPr>
            <a:lstStyle/>
            <a:p>
              <a:r>
                <a:rPr lang="en-US" sz="1400" dirty="0">
                  <a:latin typeface="Calibri" pitchFamily="34" charset="0"/>
                </a:rPr>
                <a:t>Solutions</a:t>
              </a:r>
            </a:p>
          </p:txBody>
        </p:sp>
        <p:graphicFrame>
          <p:nvGraphicFramePr>
            <p:cNvPr id="21" name="Diagram 20"/>
            <p:cNvGraphicFramePr/>
            <p:nvPr/>
          </p:nvGraphicFramePr>
          <p:xfrm>
            <a:off x="6705600" y="1447800"/>
            <a:ext cx="2275908"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cxnSp>
        <p:nvCxnSpPr>
          <p:cNvPr id="44" name="Straight Connector 43"/>
          <p:cNvCxnSpPr/>
          <p:nvPr/>
        </p:nvCxnSpPr>
        <p:spPr>
          <a:xfrm>
            <a:off x="4705350" y="1562100"/>
            <a:ext cx="2381" cy="204788"/>
          </a:xfrm>
          <a:prstGeom prst="line">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txBox="1">
            <a:spLocks/>
          </p:cNvSpPr>
          <p:nvPr/>
        </p:nvSpPr>
        <p:spPr bwMode="auto">
          <a:xfrm>
            <a:off x="720209" y="2816225"/>
            <a:ext cx="8162370" cy="1470025"/>
          </a:xfrm>
          <a:prstGeom prst="rect">
            <a:avLst/>
          </a:prstGeom>
          <a:noFill/>
          <a:ln w="9525">
            <a:noFill/>
            <a:miter lim="800000"/>
            <a:headEnd/>
            <a:tailEnd/>
          </a:ln>
        </p:spPr>
        <p:txBody>
          <a:bodyPr/>
          <a:lstStyle/>
          <a:p>
            <a:pPr algn="ctr"/>
            <a:r>
              <a:rPr lang="en-US" sz="4000" dirty="0" smtClean="0">
                <a:solidFill>
                  <a:srgbClr val="EA0000"/>
                </a:solidFill>
              </a:rPr>
              <a:t>Case Study: Bread Value Chain</a:t>
            </a:r>
            <a:endParaRPr lang="en-US" sz="4000" i="1" dirty="0">
              <a:solidFill>
                <a:srgbClr val="EA0000"/>
              </a:solidFill>
            </a:endParaRPr>
          </a:p>
        </p:txBody>
      </p:sp>
      <p:sp>
        <p:nvSpPr>
          <p:cNvPr id="2" name="投影片編號版面配置區 1"/>
          <p:cNvSpPr>
            <a:spLocks noGrp="1"/>
          </p:cNvSpPr>
          <p:nvPr>
            <p:ph type="sldNum" sz="quarter" idx="12"/>
          </p:nvPr>
        </p:nvSpPr>
        <p:spPr>
          <a:xfrm>
            <a:off x="7145609" y="6331637"/>
            <a:ext cx="2240651" cy="365125"/>
          </a:xfrm>
          <a:prstGeom prst="rect">
            <a:avLst/>
          </a:prstGeom>
        </p:spPr>
        <p:txBody>
          <a:bodyPr/>
          <a:lstStyle/>
          <a:p>
            <a:fld id="{953DB0D6-DE55-4055-BE68-39FFC5CE80DD}" type="slidenum">
              <a:rPr lang="en-GB" smtClean="0"/>
              <a:pPr/>
              <a:t>23</a:t>
            </a:fld>
            <a:endParaRPr lang="en-GB"/>
          </a:p>
        </p:txBody>
      </p:sp>
    </p:spTree>
    <p:extLst>
      <p:ext uri="{BB962C8B-B14F-4D97-AF65-F5344CB8AC3E}">
        <p14:creationId xmlns:p14="http://schemas.microsoft.com/office/powerpoint/2010/main" val="48639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1" name="Rectangle 27"/>
          <p:cNvSpPr>
            <a:spLocks noChangeArrowheads="1"/>
          </p:cNvSpPr>
          <p:nvPr/>
        </p:nvSpPr>
        <p:spPr bwMode="auto">
          <a:xfrm>
            <a:off x="28343" y="6333342"/>
            <a:ext cx="537358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altLang="zh-TW" sz="1100" b="0" i="0" u="sng"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Source</a:t>
            </a:r>
            <a:r>
              <a:rPr kumimoji="0" lang="en-US" altLang="zh-TW"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Fung Global Institute. Outline map of Hong Kong from </a:t>
            </a:r>
            <a:r>
              <a:rPr kumimoji="0" lang="en-US" altLang="zh-TW" sz="11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hlinkClick r:id="rId3"/>
              </a:rPr>
              <a:t>www.mapsopensource.com</a:t>
            </a:r>
            <a:endParaRPr kumimoji="0" lang="en-US" altLang="zh-TW" sz="24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29" name="Rectangle 6"/>
          <p:cNvSpPr>
            <a:spLocks noChangeArrowheads="1"/>
          </p:cNvSpPr>
          <p:nvPr/>
        </p:nvSpPr>
        <p:spPr bwMode="auto">
          <a:xfrm>
            <a:off x="656192" y="1"/>
            <a:ext cx="8314414" cy="646331"/>
          </a:xfrm>
          <a:prstGeom prst="rect">
            <a:avLst/>
          </a:prstGeom>
          <a:noFill/>
          <a:ln w="9525">
            <a:noFill/>
            <a:miter lim="800000"/>
            <a:headEnd/>
            <a:tailEnd/>
          </a:ln>
        </p:spPr>
        <p:txBody>
          <a:bodyPr wrap="square" lIns="0" rIns="0">
            <a:spAutoFit/>
          </a:bodyPr>
          <a:lstStyle/>
          <a:p>
            <a:pPr algn="ctr"/>
            <a:r>
              <a:rPr lang="en-US" sz="3600" dirty="0" smtClean="0">
                <a:solidFill>
                  <a:srgbClr val="EA0000"/>
                </a:solidFill>
              </a:rPr>
              <a:t>Case Study  – Bread Value Chain</a:t>
            </a:r>
          </a:p>
        </p:txBody>
      </p:sp>
      <p:grpSp>
        <p:nvGrpSpPr>
          <p:cNvPr id="30" name="Group 29"/>
          <p:cNvGrpSpPr/>
          <p:nvPr/>
        </p:nvGrpSpPr>
        <p:grpSpPr>
          <a:xfrm>
            <a:off x="150514" y="667979"/>
            <a:ext cx="8941984" cy="5512136"/>
            <a:chOff x="196910" y="492057"/>
            <a:chExt cx="8514767" cy="5512136"/>
          </a:xfrm>
        </p:grpSpPr>
        <p:grpSp>
          <p:nvGrpSpPr>
            <p:cNvPr id="31" name="Group 3"/>
            <p:cNvGrpSpPr>
              <a:grpSpLocks/>
            </p:cNvGrpSpPr>
            <p:nvPr/>
          </p:nvGrpSpPr>
          <p:grpSpPr bwMode="auto">
            <a:xfrm>
              <a:off x="822362" y="492057"/>
              <a:ext cx="7889315" cy="5512136"/>
              <a:chOff x="1570" y="8802"/>
              <a:chExt cx="8981" cy="6448"/>
            </a:xfrm>
          </p:grpSpPr>
          <p:pic>
            <p:nvPicPr>
              <p:cNvPr id="41" name="Picture 4" descr="Hong Kong Outline without symbols"/>
              <p:cNvPicPr>
                <a:picLocks noChangeAspect="1" noChangeArrowheads="1"/>
              </p:cNvPicPr>
              <p:nvPr/>
            </p:nvPicPr>
            <p:blipFill>
              <a:blip r:embed="rId4" cstate="print"/>
              <a:srcRect/>
              <a:stretch>
                <a:fillRect/>
              </a:stretch>
            </p:blipFill>
            <p:spPr bwMode="auto">
              <a:xfrm>
                <a:off x="1570" y="9295"/>
                <a:ext cx="8981" cy="5955"/>
              </a:xfrm>
              <a:prstGeom prst="rect">
                <a:avLst/>
              </a:prstGeom>
              <a:noFill/>
              <a:ln w="9525">
                <a:noFill/>
                <a:miter lim="800000"/>
                <a:headEnd/>
                <a:tailEnd/>
              </a:ln>
            </p:spPr>
          </p:pic>
          <p:cxnSp>
            <p:nvCxnSpPr>
              <p:cNvPr id="42" name="AutoShape 5"/>
              <p:cNvCxnSpPr>
                <a:cxnSpLocks noChangeShapeType="1"/>
              </p:cNvCxnSpPr>
              <p:nvPr/>
            </p:nvCxnSpPr>
            <p:spPr bwMode="auto">
              <a:xfrm flipV="1">
                <a:off x="1948" y="10846"/>
                <a:ext cx="304" cy="1562"/>
              </a:xfrm>
              <a:prstGeom prst="straightConnector1">
                <a:avLst/>
              </a:prstGeom>
              <a:noFill/>
              <a:ln w="9525">
                <a:solidFill>
                  <a:srgbClr val="000000"/>
                </a:solidFill>
                <a:round/>
                <a:headEnd/>
                <a:tailEnd type="triangle" w="med" len="med"/>
              </a:ln>
            </p:spPr>
          </p:cxnSp>
          <p:cxnSp>
            <p:nvCxnSpPr>
              <p:cNvPr id="43" name="AutoShape 7"/>
              <p:cNvCxnSpPr>
                <a:cxnSpLocks noChangeShapeType="1"/>
              </p:cNvCxnSpPr>
              <p:nvPr/>
            </p:nvCxnSpPr>
            <p:spPr bwMode="auto">
              <a:xfrm flipH="1">
                <a:off x="6779" y="13068"/>
                <a:ext cx="575" cy="627"/>
              </a:xfrm>
              <a:prstGeom prst="straightConnector1">
                <a:avLst/>
              </a:prstGeom>
              <a:noFill/>
              <a:ln w="9525">
                <a:solidFill>
                  <a:srgbClr val="000000"/>
                </a:solidFill>
                <a:round/>
                <a:headEnd/>
                <a:tailEnd type="triangle" w="med" len="med"/>
              </a:ln>
            </p:spPr>
          </p:cxnSp>
          <p:pic>
            <p:nvPicPr>
              <p:cNvPr id="44" name="Picture 8" descr="MC900434820[1]"/>
              <p:cNvPicPr>
                <a:picLocks noChangeAspect="1" noChangeArrowheads="1"/>
              </p:cNvPicPr>
              <p:nvPr/>
            </p:nvPicPr>
            <p:blipFill>
              <a:blip r:embed="rId5" cstate="print"/>
              <a:srcRect/>
              <a:stretch>
                <a:fillRect/>
              </a:stretch>
            </p:blipFill>
            <p:spPr bwMode="auto">
              <a:xfrm>
                <a:off x="5616" y="9759"/>
                <a:ext cx="1038" cy="914"/>
              </a:xfrm>
              <a:prstGeom prst="rect">
                <a:avLst/>
              </a:prstGeom>
              <a:noFill/>
              <a:ln w="9525">
                <a:noFill/>
                <a:miter lim="800000"/>
                <a:headEnd/>
                <a:tailEnd/>
              </a:ln>
            </p:spPr>
          </p:pic>
          <p:pic>
            <p:nvPicPr>
              <p:cNvPr id="45" name="Picture 9" descr="MC900311244[1]"/>
              <p:cNvPicPr>
                <a:picLocks noChangeAspect="1" noChangeArrowheads="1"/>
              </p:cNvPicPr>
              <p:nvPr/>
            </p:nvPicPr>
            <p:blipFill>
              <a:blip r:embed="rId6" cstate="print"/>
              <a:srcRect/>
              <a:stretch>
                <a:fillRect/>
              </a:stretch>
            </p:blipFill>
            <p:spPr bwMode="auto">
              <a:xfrm>
                <a:off x="1570" y="12408"/>
                <a:ext cx="1645" cy="552"/>
              </a:xfrm>
              <a:prstGeom prst="rect">
                <a:avLst/>
              </a:prstGeom>
              <a:noFill/>
              <a:ln w="9525">
                <a:noFill/>
                <a:miter lim="800000"/>
                <a:headEnd/>
                <a:tailEnd/>
              </a:ln>
            </p:spPr>
          </p:pic>
          <p:pic>
            <p:nvPicPr>
              <p:cNvPr id="46" name="Picture 10" descr="MC900030031[1]"/>
              <p:cNvPicPr>
                <a:picLocks noChangeAspect="1" noChangeArrowheads="1"/>
              </p:cNvPicPr>
              <p:nvPr/>
            </p:nvPicPr>
            <p:blipFill>
              <a:blip r:embed="rId7" cstate="print"/>
              <a:srcRect/>
              <a:stretch>
                <a:fillRect/>
              </a:stretch>
            </p:blipFill>
            <p:spPr bwMode="auto">
              <a:xfrm>
                <a:off x="7097" y="12501"/>
                <a:ext cx="711" cy="802"/>
              </a:xfrm>
              <a:prstGeom prst="rect">
                <a:avLst/>
              </a:prstGeom>
              <a:noFill/>
              <a:ln w="9525">
                <a:noFill/>
                <a:miter lim="800000"/>
                <a:headEnd/>
                <a:tailEnd/>
              </a:ln>
            </p:spPr>
          </p:pic>
          <p:pic>
            <p:nvPicPr>
              <p:cNvPr id="47" name="Picture 11" descr="MC900431639[1]"/>
              <p:cNvPicPr>
                <a:picLocks noChangeAspect="1" noChangeArrowheads="1"/>
              </p:cNvPicPr>
              <p:nvPr/>
            </p:nvPicPr>
            <p:blipFill>
              <a:blip r:embed="rId8" cstate="print"/>
              <a:srcRect/>
              <a:stretch>
                <a:fillRect/>
              </a:stretch>
            </p:blipFill>
            <p:spPr bwMode="auto">
              <a:xfrm>
                <a:off x="6210" y="13644"/>
                <a:ext cx="569" cy="501"/>
              </a:xfrm>
              <a:prstGeom prst="rect">
                <a:avLst/>
              </a:prstGeom>
              <a:noFill/>
              <a:ln w="9525">
                <a:noFill/>
                <a:miter lim="800000"/>
                <a:headEnd/>
                <a:tailEnd/>
              </a:ln>
            </p:spPr>
          </p:pic>
          <p:pic>
            <p:nvPicPr>
              <p:cNvPr id="48" name="Picture 13" descr="MC900318310[1]"/>
              <p:cNvPicPr>
                <a:picLocks noChangeAspect="1" noChangeArrowheads="1"/>
              </p:cNvPicPr>
              <p:nvPr/>
            </p:nvPicPr>
            <p:blipFill>
              <a:blip r:embed="rId9" cstate="print"/>
              <a:srcRect/>
              <a:stretch>
                <a:fillRect/>
              </a:stretch>
            </p:blipFill>
            <p:spPr bwMode="auto">
              <a:xfrm>
                <a:off x="1948" y="10204"/>
                <a:ext cx="1113" cy="642"/>
              </a:xfrm>
              <a:prstGeom prst="rect">
                <a:avLst/>
              </a:prstGeom>
              <a:noFill/>
              <a:ln w="9525">
                <a:noFill/>
                <a:miter lim="800000"/>
                <a:headEnd/>
                <a:tailEnd/>
              </a:ln>
            </p:spPr>
          </p:pic>
          <p:pic>
            <p:nvPicPr>
              <p:cNvPr id="49" name="Picture 14" descr="MC900441741[1]"/>
              <p:cNvPicPr>
                <a:picLocks noChangeAspect="1" noChangeArrowheads="1"/>
              </p:cNvPicPr>
              <p:nvPr/>
            </p:nvPicPr>
            <p:blipFill>
              <a:blip r:embed="rId10" cstate="print"/>
              <a:srcRect/>
              <a:stretch>
                <a:fillRect/>
              </a:stretch>
            </p:blipFill>
            <p:spPr bwMode="auto">
              <a:xfrm>
                <a:off x="7097" y="13198"/>
                <a:ext cx="899" cy="792"/>
              </a:xfrm>
              <a:prstGeom prst="rect">
                <a:avLst/>
              </a:prstGeom>
              <a:noFill/>
              <a:ln w="9525">
                <a:noFill/>
                <a:miter lim="800000"/>
                <a:headEnd/>
                <a:tailEnd/>
              </a:ln>
            </p:spPr>
          </p:pic>
          <p:pic>
            <p:nvPicPr>
              <p:cNvPr id="50" name="Picture 15" descr="MC900391224[1]"/>
              <p:cNvPicPr>
                <a:picLocks noChangeAspect="1" noChangeArrowheads="1"/>
              </p:cNvPicPr>
              <p:nvPr/>
            </p:nvPicPr>
            <p:blipFill>
              <a:blip r:embed="rId11" cstate="print"/>
              <a:srcRect/>
              <a:stretch>
                <a:fillRect/>
              </a:stretch>
            </p:blipFill>
            <p:spPr bwMode="auto">
              <a:xfrm>
                <a:off x="3180" y="9295"/>
                <a:ext cx="1385" cy="1279"/>
              </a:xfrm>
              <a:prstGeom prst="rect">
                <a:avLst/>
              </a:prstGeom>
              <a:noFill/>
              <a:ln w="9525">
                <a:noFill/>
                <a:miter lim="800000"/>
                <a:headEnd/>
                <a:tailEnd/>
              </a:ln>
            </p:spPr>
          </p:pic>
          <p:cxnSp>
            <p:nvCxnSpPr>
              <p:cNvPr id="51" name="AutoShape 16"/>
              <p:cNvCxnSpPr>
                <a:cxnSpLocks noChangeShapeType="1"/>
              </p:cNvCxnSpPr>
              <p:nvPr/>
            </p:nvCxnSpPr>
            <p:spPr bwMode="auto">
              <a:xfrm>
                <a:off x="4496" y="10345"/>
                <a:ext cx="2858" cy="2353"/>
              </a:xfrm>
              <a:prstGeom prst="curvedConnector3">
                <a:avLst>
                  <a:gd name="adj1" fmla="val 95380"/>
                </a:avLst>
              </a:prstGeom>
              <a:noFill/>
              <a:ln w="9525">
                <a:solidFill>
                  <a:srgbClr val="000000"/>
                </a:solidFill>
                <a:round/>
                <a:headEnd/>
                <a:tailEnd type="triangle" w="med" len="med"/>
              </a:ln>
            </p:spPr>
          </p:cxnSp>
          <p:pic>
            <p:nvPicPr>
              <p:cNvPr id="52" name="Picture 17" descr="MC900434820[1]"/>
              <p:cNvPicPr>
                <a:picLocks noChangeAspect="1" noChangeArrowheads="1"/>
              </p:cNvPicPr>
              <p:nvPr/>
            </p:nvPicPr>
            <p:blipFill>
              <a:blip r:embed="rId5" cstate="print"/>
              <a:srcRect/>
              <a:stretch>
                <a:fillRect/>
              </a:stretch>
            </p:blipFill>
            <p:spPr bwMode="auto">
              <a:xfrm>
                <a:off x="5109" y="8802"/>
                <a:ext cx="1038" cy="914"/>
              </a:xfrm>
              <a:prstGeom prst="rect">
                <a:avLst/>
              </a:prstGeom>
              <a:noFill/>
              <a:ln w="9525">
                <a:noFill/>
                <a:miter lim="800000"/>
                <a:headEnd/>
                <a:tailEnd/>
              </a:ln>
            </p:spPr>
          </p:pic>
          <p:cxnSp>
            <p:nvCxnSpPr>
              <p:cNvPr id="53" name="AutoShape 18"/>
              <p:cNvCxnSpPr>
                <a:cxnSpLocks noChangeShapeType="1"/>
              </p:cNvCxnSpPr>
              <p:nvPr/>
            </p:nvCxnSpPr>
            <p:spPr bwMode="auto">
              <a:xfrm flipH="1">
                <a:off x="4301" y="9560"/>
                <a:ext cx="967" cy="487"/>
              </a:xfrm>
              <a:prstGeom prst="straightConnector1">
                <a:avLst/>
              </a:prstGeom>
              <a:noFill/>
              <a:ln w="9525">
                <a:solidFill>
                  <a:srgbClr val="000000"/>
                </a:solidFill>
                <a:round/>
                <a:headEnd/>
                <a:tailEnd type="triangle" w="med" len="med"/>
              </a:ln>
            </p:spPr>
          </p:cxnSp>
        </p:grpSp>
        <p:sp>
          <p:nvSpPr>
            <p:cNvPr id="32" name="文字方塊 2"/>
            <p:cNvSpPr txBox="1">
              <a:spLocks noChangeArrowheads="1"/>
            </p:cNvSpPr>
            <p:nvPr/>
          </p:nvSpPr>
          <p:spPr bwMode="auto">
            <a:xfrm>
              <a:off x="196910" y="823743"/>
              <a:ext cx="1935214" cy="7326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US" altLang="zh-HK" sz="1400" b="0" i="0" u="none" strike="noStrike" cap="none" normalizeH="0" baseline="0" dirty="0" smtClean="0">
                  <a:ln>
                    <a:noFill/>
                  </a:ln>
                  <a:solidFill>
                    <a:schemeClr val="tx1"/>
                  </a:solidFill>
                  <a:effectLst/>
                  <a:latin typeface="Calibri" pitchFamily="34" charset="0"/>
                  <a:ea typeface="ＭＳ Ｐゴシック" pitchFamily="34" charset="-128"/>
                </a:rPr>
                <a:t>2.  Manufacturing Plant in industrial park in Shenzhen</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3" name="文字方塊 2"/>
            <p:cNvSpPr txBox="1">
              <a:spLocks noChangeArrowheads="1"/>
            </p:cNvSpPr>
            <p:nvPr/>
          </p:nvSpPr>
          <p:spPr bwMode="auto">
            <a:xfrm>
              <a:off x="1518091" y="2395469"/>
              <a:ext cx="1935214" cy="2889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ts val="1000"/>
                </a:spcAft>
                <a:buClrTx/>
                <a:buSzTx/>
                <a:buFontTx/>
                <a:buNone/>
                <a:tabLst/>
              </a:pPr>
              <a:r>
                <a:rPr kumimoji="0" lang="en-US" altLang="zh-HK" sz="1400" b="0" i="0" u="none" strike="noStrike" cap="none" normalizeH="0" baseline="0" dirty="0" smtClean="0">
                  <a:ln>
                    <a:noFill/>
                  </a:ln>
                  <a:solidFill>
                    <a:schemeClr val="tx1"/>
                  </a:solidFill>
                  <a:effectLst/>
                  <a:latin typeface="Calibri" pitchFamily="34" charset="0"/>
                  <a:ea typeface="ＭＳ Ｐゴシック" pitchFamily="34" charset="-128"/>
                </a:rPr>
                <a:t>1.  Port in </a:t>
              </a:r>
              <a:r>
                <a:rPr lang="en-US" altLang="zh-HK" sz="1400" dirty="0" smtClean="0">
                  <a:latin typeface="Calibri" pitchFamily="34" charset="0"/>
                </a:rPr>
                <a:t>Shenzhen</a:t>
              </a:r>
              <a:endParaRPr kumimoji="0" lang="en-US" altLang="zh-HK" sz="1400" b="0" i="0" u="none" strike="noStrike" cap="none" normalizeH="0" baseline="0" dirty="0" smtClean="0">
                <a:ln>
                  <a:noFill/>
                </a:ln>
                <a:solidFill>
                  <a:schemeClr val="tx1"/>
                </a:solidFill>
                <a:effectLst/>
                <a:latin typeface="Times New Roman" pitchFamily="18"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4" name="文字方塊 2"/>
            <p:cNvSpPr txBox="1">
              <a:spLocks noChangeArrowheads="1"/>
            </p:cNvSpPr>
            <p:nvPr/>
          </p:nvSpPr>
          <p:spPr bwMode="auto">
            <a:xfrm>
              <a:off x="5340205" y="1497372"/>
              <a:ext cx="1935214" cy="5163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US" altLang="zh-HK" sz="1400" b="0" i="0" u="none" strike="noStrike" cap="none" normalizeH="0" baseline="0" dirty="0" smtClean="0">
                  <a:ln>
                    <a:noFill/>
                  </a:ln>
                  <a:solidFill>
                    <a:schemeClr val="tx1"/>
                  </a:solidFill>
                  <a:effectLst/>
                  <a:latin typeface="Calibri" pitchFamily="34" charset="0"/>
                  <a:ea typeface="ＭＳ Ｐゴシック" pitchFamily="34" charset="-128"/>
                </a:rPr>
                <a:t>3. Cross-border transport for bread </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5" name="文字方塊 2"/>
            <p:cNvSpPr txBox="1">
              <a:spLocks noChangeArrowheads="1"/>
            </p:cNvSpPr>
            <p:nvPr/>
          </p:nvSpPr>
          <p:spPr bwMode="auto">
            <a:xfrm>
              <a:off x="6500631" y="4046564"/>
              <a:ext cx="1935214" cy="5163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US" altLang="zh-HK" sz="1400" b="0" i="0" u="none" strike="noStrike" cap="none" normalizeH="0" baseline="0" dirty="0" smtClean="0">
                  <a:ln>
                    <a:noFill/>
                  </a:ln>
                  <a:solidFill>
                    <a:schemeClr val="tx1"/>
                  </a:solidFill>
                  <a:effectLst/>
                  <a:latin typeface="Calibri" pitchFamily="34" charset="0"/>
                  <a:ea typeface="ＭＳ Ｐゴシック" pitchFamily="34" charset="-128"/>
                </a:rPr>
                <a:t>4. Warehouse in Kowloon, Hong Kong</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6" name="文字方塊 2"/>
            <p:cNvSpPr txBox="1">
              <a:spLocks noChangeArrowheads="1"/>
            </p:cNvSpPr>
            <p:nvPr/>
          </p:nvSpPr>
          <p:spPr bwMode="auto">
            <a:xfrm>
              <a:off x="5009910" y="5098042"/>
              <a:ext cx="1779730" cy="6830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US" altLang="zh-HK" sz="1400" b="0" i="0" u="none" strike="noStrike" cap="none" normalizeH="0" baseline="0" dirty="0" smtClean="0">
                  <a:ln>
                    <a:noFill/>
                  </a:ln>
                  <a:solidFill>
                    <a:schemeClr val="tx1"/>
                  </a:solidFill>
                  <a:effectLst/>
                  <a:latin typeface="Calibri" pitchFamily="34" charset="0"/>
                  <a:ea typeface="ＭＳ Ｐゴシック" pitchFamily="34" charset="-128"/>
                </a:rPr>
                <a:t>5.  Local delivery from warehouse to over 90 retail outlets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7" name="文字方塊 2"/>
            <p:cNvSpPr txBox="1">
              <a:spLocks noChangeArrowheads="1"/>
            </p:cNvSpPr>
            <p:nvPr/>
          </p:nvSpPr>
          <p:spPr bwMode="auto">
            <a:xfrm>
              <a:off x="453855" y="4138889"/>
              <a:ext cx="1935214" cy="11010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US" altLang="zh-HK" sz="1400" b="0" i="0" u="none" strike="noStrike" cap="none" normalizeH="0" baseline="0" dirty="0" smtClean="0">
                  <a:ln>
                    <a:noFill/>
                  </a:ln>
                  <a:solidFill>
                    <a:schemeClr val="tx1"/>
                  </a:solidFill>
                  <a:effectLst/>
                  <a:latin typeface="Calibri" pitchFamily="34" charset="0"/>
                  <a:ea typeface="ＭＳ Ｐゴシック" pitchFamily="34" charset="-128"/>
                </a:rPr>
                <a:t>1. Imported Ingredients from South Korea (sugar), Taiwan (margarine) and Australia (salted butter)</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8" name="文字方塊 2"/>
            <p:cNvSpPr txBox="1">
              <a:spLocks noChangeArrowheads="1"/>
            </p:cNvSpPr>
            <p:nvPr/>
          </p:nvSpPr>
          <p:spPr bwMode="auto">
            <a:xfrm>
              <a:off x="4954568" y="716885"/>
              <a:ext cx="1935214" cy="518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en-US" altLang="zh-HK" sz="1400" b="0" i="0" u="none" strike="noStrike" cap="none" normalizeH="0" baseline="0" dirty="0" smtClean="0">
                  <a:ln>
                    <a:noFill/>
                  </a:ln>
                  <a:solidFill>
                    <a:schemeClr val="tx1"/>
                  </a:solidFill>
                  <a:effectLst/>
                  <a:latin typeface="Calibri" pitchFamily="34" charset="0"/>
                  <a:ea typeface="ＭＳ Ｐゴシック" pitchFamily="34" charset="-128"/>
                </a:rPr>
                <a:t>1. Ingredients procured in China</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p:txBody>
        </p:sp>
        <p:pic>
          <p:nvPicPr>
            <p:cNvPr id="39" name="Picture 11" descr="MC900431639[1]"/>
            <p:cNvPicPr>
              <a:picLocks noChangeAspect="1" noChangeArrowheads="1"/>
            </p:cNvPicPr>
            <p:nvPr/>
          </p:nvPicPr>
          <p:blipFill>
            <a:blip r:embed="rId12" cstate="print"/>
            <a:srcRect/>
            <a:stretch>
              <a:fillRect/>
            </a:stretch>
          </p:blipFill>
          <p:spPr bwMode="auto">
            <a:xfrm>
              <a:off x="3654145" y="2684412"/>
              <a:ext cx="776870" cy="665663"/>
            </a:xfrm>
            <a:prstGeom prst="rect">
              <a:avLst/>
            </a:prstGeom>
            <a:noFill/>
            <a:ln w="9525">
              <a:noFill/>
              <a:miter lim="800000"/>
              <a:headEnd/>
              <a:tailEnd/>
            </a:ln>
          </p:spPr>
        </p:pic>
        <p:cxnSp>
          <p:nvCxnSpPr>
            <p:cNvPr id="40" name="AutoShape 7"/>
            <p:cNvCxnSpPr>
              <a:cxnSpLocks noChangeShapeType="1"/>
              <a:stCxn id="46" idx="1"/>
            </p:cNvCxnSpPr>
            <p:nvPr/>
          </p:nvCxnSpPr>
          <p:spPr bwMode="auto">
            <a:xfrm flipH="1" flipV="1">
              <a:off x="4337899" y="3220409"/>
              <a:ext cx="1339629" cy="776573"/>
            </a:xfrm>
            <a:prstGeom prst="straightConnector1">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3139041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p:cNvSpPr>
          <p:nvPr/>
        </p:nvSpPr>
        <p:spPr bwMode="auto">
          <a:xfrm>
            <a:off x="239729" y="1135038"/>
            <a:ext cx="9004400"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57200" indent="-457200">
              <a:buFont typeface="Arial" pitchFamily="34" charset="0"/>
              <a:buChar char="•"/>
            </a:pPr>
            <a:endParaRPr lang="en-US" sz="3000" dirty="0" smtClean="0"/>
          </a:p>
          <a:p>
            <a:pPr marL="457200" indent="-457200">
              <a:buFont typeface="Arial" pitchFamily="34" charset="0"/>
              <a:buChar char="•"/>
            </a:pPr>
            <a:endParaRPr lang="en-US" sz="3000" dirty="0"/>
          </a:p>
          <a:p>
            <a:pPr marL="457200" indent="-457200">
              <a:buFont typeface="Arial" pitchFamily="34" charset="0"/>
              <a:buChar char="•"/>
            </a:pPr>
            <a:endParaRPr lang="en-US" sz="3000" dirty="0"/>
          </a:p>
          <a:p>
            <a:pPr marL="457200" indent="-457200"/>
            <a:endParaRPr lang="en-US" sz="2500" dirty="0"/>
          </a:p>
        </p:txBody>
      </p:sp>
      <p:sp>
        <p:nvSpPr>
          <p:cNvPr id="6146" name="Rectangle 6"/>
          <p:cNvSpPr>
            <a:spLocks noChangeArrowheads="1"/>
          </p:cNvSpPr>
          <p:nvPr/>
        </p:nvSpPr>
        <p:spPr bwMode="auto">
          <a:xfrm>
            <a:off x="656192" y="327025"/>
            <a:ext cx="8314414" cy="646331"/>
          </a:xfrm>
          <a:prstGeom prst="rect">
            <a:avLst/>
          </a:prstGeom>
          <a:noFill/>
          <a:ln w="9525">
            <a:noFill/>
            <a:miter lim="800000"/>
            <a:headEnd/>
            <a:tailEnd/>
          </a:ln>
        </p:spPr>
        <p:txBody>
          <a:bodyPr wrap="square" lIns="0" rIns="0">
            <a:spAutoFit/>
          </a:bodyPr>
          <a:lstStyle/>
          <a:p>
            <a:pPr algn="ctr"/>
            <a:r>
              <a:rPr lang="en-US" sz="3600" dirty="0" smtClean="0">
                <a:solidFill>
                  <a:srgbClr val="EA0000"/>
                </a:solidFill>
              </a:rPr>
              <a:t>Case Study – Bread Value Chain</a:t>
            </a:r>
          </a:p>
        </p:txBody>
      </p:sp>
      <p:sp>
        <p:nvSpPr>
          <p:cNvPr id="6147" name="TextBox 1"/>
          <p:cNvSpPr txBox="1">
            <a:spLocks noChangeArrowheads="1"/>
          </p:cNvSpPr>
          <p:nvPr/>
        </p:nvSpPr>
        <p:spPr bwMode="auto">
          <a:xfrm>
            <a:off x="4534650" y="2573339"/>
            <a:ext cx="184731" cy="246221"/>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5" name="Rectangle 2"/>
          <p:cNvSpPr>
            <a:spLocks/>
          </p:cNvSpPr>
          <p:nvPr/>
        </p:nvSpPr>
        <p:spPr bwMode="auto">
          <a:xfrm>
            <a:off x="225839" y="973356"/>
            <a:ext cx="900440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57200" indent="-457200">
              <a:buFont typeface="Arial" pitchFamily="34" charset="0"/>
              <a:buChar char="•"/>
            </a:pPr>
            <a:r>
              <a:rPr lang="en-US" sz="3000" dirty="0" smtClean="0"/>
              <a:t>Key findings</a:t>
            </a:r>
            <a:endParaRPr lang="en-US" sz="3000" dirty="0"/>
          </a:p>
          <a:p>
            <a:pPr marL="457200" indent="-457200"/>
            <a:endParaRPr lang="en-US" sz="2500" dirty="0"/>
          </a:p>
        </p:txBody>
      </p:sp>
      <p:graphicFrame>
        <p:nvGraphicFramePr>
          <p:cNvPr id="6" name="Diagram 5"/>
          <p:cNvGraphicFramePr/>
          <p:nvPr>
            <p:extLst>
              <p:ext uri="{D42A27DB-BD31-4B8C-83A1-F6EECF244321}">
                <p14:modId xmlns:p14="http://schemas.microsoft.com/office/powerpoint/2010/main" val="3546170887"/>
              </p:ext>
            </p:extLst>
          </p:nvPr>
        </p:nvGraphicFramePr>
        <p:xfrm>
          <a:off x="932461" y="1528354"/>
          <a:ext cx="8038144" cy="4872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a:xfrm>
            <a:off x="6881998" y="6356351"/>
            <a:ext cx="2240651" cy="365125"/>
          </a:xfrm>
          <a:prstGeom prst="rect">
            <a:avLst/>
          </a:prstGeom>
        </p:spPr>
        <p:txBody>
          <a:bodyPr/>
          <a:lstStyle/>
          <a:p>
            <a:fld id="{953DB0D6-DE55-4055-BE68-39FFC5CE80DD}" type="slidenum">
              <a:rPr lang="en-GB" smtClean="0"/>
              <a:pPr/>
              <a:t>25</a:t>
            </a:fld>
            <a:endParaRPr lang="en-GB"/>
          </a:p>
        </p:txBody>
      </p:sp>
    </p:spTree>
    <p:extLst>
      <p:ext uri="{BB962C8B-B14F-4D97-AF65-F5344CB8AC3E}">
        <p14:creationId xmlns:p14="http://schemas.microsoft.com/office/powerpoint/2010/main" val="26794148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p:cNvSpPr>
          <p:nvPr/>
        </p:nvSpPr>
        <p:spPr bwMode="auto">
          <a:xfrm>
            <a:off x="225839" y="973358"/>
            <a:ext cx="9004400"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57200" indent="-457200">
              <a:buFont typeface="Arial" pitchFamily="34" charset="0"/>
              <a:buChar char="•"/>
            </a:pPr>
            <a:r>
              <a:rPr lang="en-US" sz="3000" dirty="0" smtClean="0"/>
              <a:t>Examples of policy interface</a:t>
            </a:r>
          </a:p>
          <a:p>
            <a:pPr marL="457200" indent="-457200"/>
            <a:endParaRPr lang="en-US" sz="3000" dirty="0"/>
          </a:p>
          <a:p>
            <a:pPr marL="457200" indent="-457200">
              <a:buFont typeface="Arial" pitchFamily="34" charset="0"/>
              <a:buChar char="•"/>
            </a:pPr>
            <a:endParaRPr lang="en-US" sz="3000" dirty="0"/>
          </a:p>
          <a:p>
            <a:pPr marL="457200" indent="-457200"/>
            <a:endParaRPr lang="en-US" sz="2500" dirty="0"/>
          </a:p>
        </p:txBody>
      </p:sp>
      <p:sp>
        <p:nvSpPr>
          <p:cNvPr id="6146" name="Rectangle 6"/>
          <p:cNvSpPr>
            <a:spLocks noChangeArrowheads="1"/>
          </p:cNvSpPr>
          <p:nvPr/>
        </p:nvSpPr>
        <p:spPr bwMode="auto">
          <a:xfrm>
            <a:off x="656192" y="327025"/>
            <a:ext cx="8314414" cy="646331"/>
          </a:xfrm>
          <a:prstGeom prst="rect">
            <a:avLst/>
          </a:prstGeom>
          <a:noFill/>
          <a:ln w="9525">
            <a:noFill/>
            <a:miter lim="800000"/>
            <a:headEnd/>
            <a:tailEnd/>
          </a:ln>
        </p:spPr>
        <p:txBody>
          <a:bodyPr wrap="square" lIns="0" rIns="0">
            <a:spAutoFit/>
          </a:bodyPr>
          <a:lstStyle/>
          <a:p>
            <a:pPr algn="ctr"/>
            <a:r>
              <a:rPr lang="en-US" sz="3600" dirty="0" smtClean="0">
                <a:solidFill>
                  <a:srgbClr val="FF0000"/>
                </a:solidFill>
              </a:rPr>
              <a:t>Case Study – Bread Value Chain</a:t>
            </a:r>
          </a:p>
        </p:txBody>
      </p:sp>
      <p:sp>
        <p:nvSpPr>
          <p:cNvPr id="6147" name="TextBox 1"/>
          <p:cNvSpPr txBox="1">
            <a:spLocks noChangeArrowheads="1"/>
          </p:cNvSpPr>
          <p:nvPr/>
        </p:nvSpPr>
        <p:spPr bwMode="auto">
          <a:xfrm>
            <a:off x="4534650" y="2573339"/>
            <a:ext cx="184731" cy="246221"/>
          </a:xfrm>
          <a:prstGeom prst="rect">
            <a:avLst/>
          </a:prstGeom>
          <a:noFill/>
          <a:ln w="9525">
            <a:noFill/>
            <a:miter lim="800000"/>
            <a:headEnd/>
            <a:tailEnd/>
          </a:ln>
        </p:spPr>
        <p:txBody>
          <a:bodyPr wrap="none">
            <a:spAutoFit/>
          </a:bodyPr>
          <a:lstStyle/>
          <a:p>
            <a:endParaRPr lang="en-US">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47105557"/>
              </p:ext>
            </p:extLst>
          </p:nvPr>
        </p:nvGraphicFramePr>
        <p:xfrm>
          <a:off x="225839" y="1497863"/>
          <a:ext cx="9004400" cy="5091319"/>
        </p:xfrm>
        <a:graphic>
          <a:graphicData uri="http://schemas.openxmlformats.org/drawingml/2006/table">
            <a:tbl>
              <a:tblPr firstRow="1" bandRow="1">
                <a:tableStyleId>{5C22544A-7EE6-4342-B048-85BDC9FD1C3A}</a:tableStyleId>
              </a:tblPr>
              <a:tblGrid>
                <a:gridCol w="2404490"/>
                <a:gridCol w="3117427"/>
                <a:gridCol w="3482483"/>
              </a:tblGrid>
              <a:tr h="354077">
                <a:tc>
                  <a:txBody>
                    <a:bodyPr/>
                    <a:lstStyle/>
                    <a:p>
                      <a:r>
                        <a:rPr lang="en-US" sz="1200" b="1" kern="1200" dirty="0" smtClean="0">
                          <a:solidFill>
                            <a:schemeClr val="lt1"/>
                          </a:solidFill>
                          <a:latin typeface="+mn-lt"/>
                          <a:ea typeface="+mn-ea"/>
                          <a:cs typeface="+mn-cs"/>
                        </a:rPr>
                        <a:t>Policy</a:t>
                      </a:r>
                      <a:endParaRPr lang="en-US" sz="1200" b="1" kern="1200" dirty="0">
                        <a:solidFill>
                          <a:schemeClr val="lt1"/>
                        </a:solidFill>
                        <a:latin typeface="+mn-lt"/>
                        <a:ea typeface="+mn-ea"/>
                        <a:cs typeface="+mn-cs"/>
                      </a:endParaRPr>
                    </a:p>
                  </a:txBody>
                  <a:tcPr marL="96028" marR="96028">
                    <a:solidFill>
                      <a:srgbClr val="FF0000"/>
                    </a:solidFill>
                  </a:tcPr>
                </a:tc>
                <a:tc>
                  <a:txBody>
                    <a:bodyPr/>
                    <a:lstStyle/>
                    <a:p>
                      <a:r>
                        <a:rPr lang="en-US" sz="1200" b="1" kern="1200" dirty="0" smtClean="0">
                          <a:solidFill>
                            <a:schemeClr val="lt1"/>
                          </a:solidFill>
                          <a:latin typeface="+mn-lt"/>
                          <a:ea typeface="+mn-ea"/>
                          <a:cs typeface="+mn-cs"/>
                        </a:rPr>
                        <a:t>Value addition</a:t>
                      </a:r>
                      <a:endParaRPr lang="en-US" sz="1200" b="1" kern="1200" dirty="0">
                        <a:solidFill>
                          <a:schemeClr val="lt1"/>
                        </a:solidFill>
                        <a:latin typeface="+mn-lt"/>
                        <a:ea typeface="+mn-ea"/>
                        <a:cs typeface="+mn-cs"/>
                      </a:endParaRPr>
                    </a:p>
                  </a:txBody>
                  <a:tcPr marL="96028" marR="96028">
                    <a:solidFill>
                      <a:srgbClr val="A69D61"/>
                    </a:solidFill>
                  </a:tcPr>
                </a:tc>
                <a:tc>
                  <a:txBody>
                    <a:bodyPr/>
                    <a:lstStyle/>
                    <a:p>
                      <a:r>
                        <a:rPr lang="en-US" sz="1200" b="1" kern="1200" dirty="0" smtClean="0">
                          <a:solidFill>
                            <a:schemeClr val="lt1"/>
                          </a:solidFill>
                          <a:latin typeface="+mn-lt"/>
                          <a:ea typeface="+mn-ea"/>
                          <a:cs typeface="+mn-cs"/>
                        </a:rPr>
                        <a:t>Cost addition</a:t>
                      </a:r>
                      <a:endParaRPr lang="en-US" sz="1200" b="1" kern="1200" dirty="0">
                        <a:solidFill>
                          <a:schemeClr val="lt1"/>
                        </a:solidFill>
                        <a:latin typeface="+mn-lt"/>
                        <a:ea typeface="+mn-ea"/>
                        <a:cs typeface="+mn-cs"/>
                      </a:endParaRPr>
                    </a:p>
                  </a:txBody>
                  <a:tcPr marL="96028" marR="96028">
                    <a:solidFill>
                      <a:srgbClr val="808080"/>
                    </a:solidFill>
                  </a:tcPr>
                </a:tc>
              </a:tr>
              <a:tr h="16818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Food safety standards</a:t>
                      </a:r>
                    </a:p>
                    <a:p>
                      <a:endParaRPr lang="en-US" sz="2000" dirty="0"/>
                    </a:p>
                  </a:txBody>
                  <a:tcPr marL="96028" marR="96028">
                    <a:solidFill>
                      <a:srgbClr val="ECA3A2"/>
                    </a:solidFill>
                  </a:tcPr>
                </a:tc>
                <a:tc>
                  <a:txBody>
                    <a:bodyPr/>
                    <a:lstStyle/>
                    <a:p>
                      <a:pPr lvl="0"/>
                      <a:r>
                        <a:rPr lang="en-US" sz="1800" dirty="0" smtClean="0"/>
                        <a:t>Improved reputation</a:t>
                      </a:r>
                      <a:r>
                        <a:rPr lang="en-US" sz="1800" baseline="0" dirty="0" smtClean="0"/>
                        <a:t> </a:t>
                      </a:r>
                      <a:r>
                        <a:rPr lang="en-US" sz="1800" dirty="0" smtClean="0"/>
                        <a:t>of China’s food exports</a:t>
                      </a:r>
                    </a:p>
                    <a:p>
                      <a:pPr lvl="0"/>
                      <a:endParaRPr lang="en-US" sz="1800" dirty="0" smtClean="0"/>
                    </a:p>
                    <a:p>
                      <a:pPr lvl="0"/>
                      <a:r>
                        <a:rPr lang="en-US" sz="1800" dirty="0" smtClean="0"/>
                        <a:t>Easy tracking of food sources in case of food safety issues</a:t>
                      </a:r>
                    </a:p>
                  </a:txBody>
                  <a:tcPr marL="96028" marR="96028">
                    <a:solidFill>
                      <a:srgbClr val="E4E1CC"/>
                    </a:solidFill>
                  </a:tcPr>
                </a:tc>
                <a:tc>
                  <a:txBody>
                    <a:bodyPr/>
                    <a:lstStyle/>
                    <a:p>
                      <a:pPr lvl="0"/>
                      <a:r>
                        <a:rPr lang="en-US" sz="1800" dirty="0" smtClean="0"/>
                        <a:t>Complicated standards are subject to local officials’ interpretation</a:t>
                      </a:r>
                    </a:p>
                    <a:p>
                      <a:pPr lvl="0"/>
                      <a:endParaRPr lang="en-US" sz="1800" dirty="0" smtClean="0"/>
                    </a:p>
                    <a:p>
                      <a:pPr lvl="0"/>
                      <a:r>
                        <a:rPr lang="en-US" sz="1800" dirty="0" smtClean="0"/>
                        <a:t>Heavy administrative burden of compliance</a:t>
                      </a:r>
                    </a:p>
                  </a:txBody>
                  <a:tcPr marL="96028" marR="96028">
                    <a:solidFill>
                      <a:srgbClr val="BFBFBF"/>
                    </a:solidFill>
                  </a:tcPr>
                </a:tc>
              </a:tr>
              <a:tr h="1849130">
                <a:tc>
                  <a:txBody>
                    <a:bodyPr/>
                    <a:lstStyle/>
                    <a:p>
                      <a:pPr lvl="0"/>
                      <a:r>
                        <a:rPr lang="en-US" sz="2000" dirty="0" smtClean="0"/>
                        <a:t>Environmental policies</a:t>
                      </a:r>
                    </a:p>
                    <a:p>
                      <a:pPr lvl="0"/>
                      <a:r>
                        <a:rPr lang="en-US" sz="2000" dirty="0" smtClean="0"/>
                        <a:t>(e.g. carbon trading, wastewater discharge)</a:t>
                      </a:r>
                    </a:p>
                  </a:txBody>
                  <a:tcPr marL="96028" marR="96028">
                    <a:solidFill>
                      <a:srgbClr val="ECA3A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Better air quality.</a:t>
                      </a:r>
                      <a:r>
                        <a:rPr lang="en-US" sz="1800" baseline="0" dirty="0" smtClean="0"/>
                        <a:t> e</a:t>
                      </a:r>
                      <a:r>
                        <a:rPr lang="en-US" sz="1800" dirty="0" smtClean="0"/>
                        <a:t>nvironmental hygiene and water safety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Induced process innovation to improve energy efficiency</a:t>
                      </a:r>
                    </a:p>
                  </a:txBody>
                  <a:tcPr marL="96028" marR="96028">
                    <a:solidFill>
                      <a:srgbClr val="E4E1CC"/>
                    </a:solidFill>
                  </a:tcPr>
                </a:tc>
                <a:tc>
                  <a:txBody>
                    <a:bodyPr/>
                    <a:lstStyle/>
                    <a:p>
                      <a:pPr lvl="0"/>
                      <a:r>
                        <a:rPr lang="en-US" sz="1800" dirty="0" smtClean="0"/>
                        <a:t>Energy audit services required</a:t>
                      </a:r>
                    </a:p>
                    <a:p>
                      <a:pPr lvl="0"/>
                      <a:endParaRPr lang="en-US" sz="1800" dirty="0" smtClean="0"/>
                    </a:p>
                    <a:p>
                      <a:endParaRPr lang="en-US" dirty="0"/>
                    </a:p>
                  </a:txBody>
                  <a:tcPr marL="96028" marR="96028">
                    <a:solidFill>
                      <a:srgbClr val="BFBFBF"/>
                    </a:solidFill>
                  </a:tcPr>
                </a:tc>
              </a:tr>
              <a:tr h="11507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Customs regulations</a:t>
                      </a:r>
                    </a:p>
                    <a:p>
                      <a:endParaRPr lang="en-US" sz="2000" dirty="0"/>
                    </a:p>
                  </a:txBody>
                  <a:tcPr marL="96028" marR="96028">
                    <a:solidFill>
                      <a:srgbClr val="ECA3A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Ensures accurate calculation and collection of import duties, VAT, etc.</a:t>
                      </a:r>
                    </a:p>
                    <a:p>
                      <a:endParaRPr lang="en-US" dirty="0"/>
                    </a:p>
                  </a:txBody>
                  <a:tcPr marL="96028" marR="96028">
                    <a:solidFill>
                      <a:srgbClr val="E4E1CC"/>
                    </a:solidFill>
                  </a:tcPr>
                </a:tc>
                <a:tc>
                  <a:txBody>
                    <a:bodyPr/>
                    <a:lstStyle/>
                    <a:p>
                      <a:pPr lvl="0"/>
                      <a:r>
                        <a:rPr lang="en-US" sz="1800" dirty="0" smtClean="0"/>
                        <a:t>Specialized</a:t>
                      </a:r>
                      <a:r>
                        <a:rPr lang="en-US" sz="1800" baseline="0" dirty="0" smtClean="0"/>
                        <a:t> c</a:t>
                      </a:r>
                      <a:r>
                        <a:rPr lang="en-US" sz="1800" dirty="0" smtClean="0"/>
                        <a:t>ustoms services agents are required</a:t>
                      </a:r>
                    </a:p>
                  </a:txBody>
                  <a:tcPr marL="96028" marR="96028">
                    <a:solidFill>
                      <a:srgbClr val="BFBFBF"/>
                    </a:solidFill>
                  </a:tcPr>
                </a:tc>
              </a:tr>
            </a:tbl>
          </a:graphicData>
        </a:graphic>
      </p:graphicFrame>
      <p:sp>
        <p:nvSpPr>
          <p:cNvPr id="2" name="投影片編號版面配置區 1"/>
          <p:cNvSpPr>
            <a:spLocks noGrp="1"/>
          </p:cNvSpPr>
          <p:nvPr>
            <p:ph type="sldNum" sz="quarter" idx="12"/>
          </p:nvPr>
        </p:nvSpPr>
        <p:spPr>
          <a:xfrm>
            <a:off x="6881998" y="6356351"/>
            <a:ext cx="2240651" cy="365125"/>
          </a:xfrm>
          <a:prstGeom prst="rect">
            <a:avLst/>
          </a:prstGeom>
        </p:spPr>
        <p:txBody>
          <a:bodyPr/>
          <a:lstStyle/>
          <a:p>
            <a:fld id="{953DB0D6-DE55-4055-BE68-39FFC5CE80DD}" type="slidenum">
              <a:rPr lang="en-GB" smtClean="0"/>
              <a:pPr/>
              <a:t>26</a:t>
            </a:fld>
            <a:endParaRPr lang="en-GB"/>
          </a:p>
        </p:txBody>
      </p:sp>
    </p:spTree>
    <p:extLst>
      <p:ext uri="{BB962C8B-B14F-4D97-AF65-F5344CB8AC3E}">
        <p14:creationId xmlns:p14="http://schemas.microsoft.com/office/powerpoint/2010/main" val="161065049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8525" y="3084393"/>
            <a:ext cx="8237537" cy="996287"/>
          </a:xfrm>
        </p:spPr>
        <p:txBody>
          <a:bodyPr/>
          <a:lstStyle/>
          <a:p>
            <a:pPr algn="ctr"/>
            <a:r>
              <a:rPr lang="en-GB" sz="3600" dirty="0" smtClean="0">
                <a:solidFill>
                  <a:srgbClr val="FF0000"/>
                </a:solidFill>
              </a:rPr>
              <a:t> Services in the Global Economy  </a:t>
            </a:r>
            <a:endParaRPr lang="en-GB" sz="3600" dirty="0">
              <a:solidFill>
                <a:srgbClr val="FF0000"/>
              </a:solidFill>
            </a:endParaRPr>
          </a:p>
        </p:txBody>
      </p:sp>
      <p:sp>
        <p:nvSpPr>
          <p:cNvPr id="3" name="投影片編號版面配置區 2"/>
          <p:cNvSpPr>
            <a:spLocks noGrp="1"/>
          </p:cNvSpPr>
          <p:nvPr>
            <p:ph type="sldNum" sz="quarter" idx="12"/>
          </p:nvPr>
        </p:nvSpPr>
        <p:spPr/>
        <p:txBody>
          <a:bodyPr/>
          <a:lstStyle/>
          <a:p>
            <a:pPr algn="r"/>
            <a:fld id="{953DB0D6-DE55-4055-BE68-39FFC5CE80DD}" type="slidenum">
              <a:rPr lang="en-GB" smtClean="0"/>
              <a:pPr algn="r"/>
              <a:t>2</a:t>
            </a:fld>
            <a:endParaRPr lang="en-GB" dirty="0"/>
          </a:p>
        </p:txBody>
      </p:sp>
    </p:spTree>
    <p:extLst>
      <p:ext uri="{BB962C8B-B14F-4D97-AF65-F5344CB8AC3E}">
        <p14:creationId xmlns:p14="http://schemas.microsoft.com/office/powerpoint/2010/main" val="172683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3875" y="6499225"/>
            <a:ext cx="1566863" cy="2174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a:solidFill>
                <a:schemeClr val="tx1"/>
              </a:solidFill>
              <a:ea typeface="ＭＳ Ｐゴシック" pitchFamily="34" charset="-128"/>
              <a:cs typeface="Arial" charset="0"/>
            </a:endParaRPr>
          </a:p>
        </p:txBody>
      </p:sp>
      <p:sp>
        <p:nvSpPr>
          <p:cNvPr id="5" name="Rectangle 4"/>
          <p:cNvSpPr/>
          <p:nvPr/>
        </p:nvSpPr>
        <p:spPr>
          <a:xfrm flipH="1">
            <a:off x="782958" y="385767"/>
            <a:ext cx="45719" cy="457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a:solidFill>
                <a:schemeClr val="tx1"/>
              </a:solidFill>
              <a:ea typeface="ＭＳ Ｐゴシック" pitchFamily="34" charset="-128"/>
              <a:cs typeface="Arial" charset="0"/>
            </a:endParaRPr>
          </a:p>
        </p:txBody>
      </p:sp>
      <p:grpSp>
        <p:nvGrpSpPr>
          <p:cNvPr id="2" name="Group 9"/>
          <p:cNvGrpSpPr>
            <a:grpSpLocks/>
          </p:cNvGrpSpPr>
          <p:nvPr/>
        </p:nvGrpSpPr>
        <p:grpSpPr bwMode="auto">
          <a:xfrm>
            <a:off x="523875" y="6100202"/>
            <a:ext cx="8669672" cy="378212"/>
            <a:chOff x="279400" y="6280150"/>
            <a:chExt cx="8670007" cy="378598"/>
          </a:xfrm>
        </p:grpSpPr>
        <p:pic>
          <p:nvPicPr>
            <p:cNvPr id="34823" name="Picture 2" descr="C:\Users\LeongSzeWah.GAMMA\Desktop\FGIfor present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 descr="C:\Users\LeongSzeWah.GAMMA\Desktop\Glo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
        <p:nvSpPr>
          <p:cNvPr id="11" name="Title 10"/>
          <p:cNvSpPr>
            <a:spLocks noGrp="1"/>
          </p:cNvSpPr>
          <p:nvPr>
            <p:ph type="title"/>
          </p:nvPr>
        </p:nvSpPr>
        <p:spPr>
          <a:xfrm>
            <a:off x="414528" y="486372"/>
            <a:ext cx="8982597" cy="1068108"/>
          </a:xfrm>
        </p:spPr>
        <p:txBody>
          <a:bodyPr>
            <a:normAutofit/>
          </a:bodyPr>
          <a:lstStyle/>
          <a:p>
            <a:pPr marL="0" lvl="7" algn="ctr" eaLnBrk="0" hangingPunct="0"/>
            <a:r>
              <a:rPr lang="en-GB" sz="3600" dirty="0" smtClean="0">
                <a:solidFill>
                  <a:srgbClr val="FF0000"/>
                </a:solidFill>
              </a:rPr>
              <a:t>Evolving perceptions</a:t>
            </a:r>
            <a:r>
              <a:rPr lang="en-US" sz="3600" dirty="0" smtClean="0">
                <a:solidFill>
                  <a:srgbClr val="FF0000"/>
                </a:solidFill>
              </a:rPr>
              <a:t/>
            </a:r>
            <a:br>
              <a:rPr lang="en-US" sz="3600" dirty="0" smtClean="0">
                <a:solidFill>
                  <a:srgbClr val="FF0000"/>
                </a:solidFill>
              </a:rPr>
            </a:br>
            <a:endParaRPr lang="en-US" dirty="0"/>
          </a:p>
        </p:txBody>
      </p:sp>
      <p:sp>
        <p:nvSpPr>
          <p:cNvPr id="3" name="Text Placeholder 2"/>
          <p:cNvSpPr>
            <a:spLocks noGrp="1"/>
          </p:cNvSpPr>
          <p:nvPr>
            <p:ph type="body" sz="quarter" idx="4294967295"/>
          </p:nvPr>
        </p:nvSpPr>
        <p:spPr>
          <a:xfrm>
            <a:off x="430445" y="965200"/>
            <a:ext cx="8570975" cy="5679440"/>
          </a:xfrm>
        </p:spPr>
        <p:txBody>
          <a:bodyPr>
            <a:normAutofit fontScale="25000" lnSpcReduction="20000"/>
          </a:bodyPr>
          <a:lstStyle/>
          <a:p>
            <a:pPr>
              <a:buNone/>
              <a:defRPr/>
            </a:pPr>
            <a:endParaRPr lang="en-GB" sz="2800" dirty="0" smtClean="0"/>
          </a:p>
          <a:p>
            <a:pPr>
              <a:buNone/>
              <a:defRPr/>
            </a:pPr>
            <a:r>
              <a:rPr lang="en-GB" sz="9600" dirty="0" smtClean="0"/>
              <a:t> </a:t>
            </a:r>
            <a:r>
              <a:rPr lang="en-GB" sz="9600" b="1" i="1" dirty="0" smtClean="0"/>
              <a:t>Why a history of neglect?</a:t>
            </a:r>
          </a:p>
          <a:p>
            <a:pPr>
              <a:buFont typeface="Arial" panose="020B0604020202020204" pitchFamily="34" charset="0"/>
              <a:buChar char="•"/>
              <a:defRPr/>
            </a:pPr>
            <a:r>
              <a:rPr lang="en-GB" sz="9600" dirty="0" smtClean="0"/>
              <a:t>‘The labour of a menial servant…adds to the value of nothing…services generally perish in the very instant of their performance, and seldom leave any trace or value behind’ </a:t>
            </a:r>
            <a:r>
              <a:rPr lang="en-GB" sz="8000" dirty="0" smtClean="0">
                <a:solidFill>
                  <a:srgbClr val="A69D61"/>
                </a:solidFill>
              </a:rPr>
              <a:t>Adam </a:t>
            </a:r>
            <a:r>
              <a:rPr lang="en-GB" sz="8000" dirty="0">
                <a:solidFill>
                  <a:srgbClr val="A69D61"/>
                </a:solidFill>
              </a:rPr>
              <a:t>Smith (1776</a:t>
            </a:r>
            <a:r>
              <a:rPr lang="en-GB" sz="9600" dirty="0" smtClean="0">
                <a:solidFill>
                  <a:srgbClr val="A69D61"/>
                </a:solidFill>
              </a:rPr>
              <a:t>)</a:t>
            </a:r>
            <a:endParaRPr lang="en-GB" sz="9600" dirty="0" smtClean="0"/>
          </a:p>
          <a:p>
            <a:pPr marL="457200" indent="-457200" eaLnBrk="1" fontAlgn="auto" hangingPunct="1">
              <a:lnSpc>
                <a:spcPct val="120000"/>
              </a:lnSpc>
              <a:spcAft>
                <a:spcPts val="0"/>
              </a:spcAft>
              <a:buFont typeface="Arial" pitchFamily="34" charset="0"/>
              <a:buChar char="•"/>
              <a:defRPr/>
            </a:pPr>
            <a:r>
              <a:rPr lang="en-GB" sz="9600" dirty="0" smtClean="0"/>
              <a:t>1960s: The </a:t>
            </a:r>
            <a:r>
              <a:rPr lang="en-GB" sz="9600" dirty="0" err="1" smtClean="0"/>
              <a:t>Baumol</a:t>
            </a:r>
            <a:r>
              <a:rPr lang="en-GB" sz="9600" dirty="0" smtClean="0"/>
              <a:t> Cost Disease: services the poor cousin, bereft of productivity growth</a:t>
            </a:r>
          </a:p>
          <a:p>
            <a:pPr marL="0" indent="0" eaLnBrk="1" fontAlgn="auto" hangingPunct="1">
              <a:lnSpc>
                <a:spcPct val="120000"/>
              </a:lnSpc>
              <a:spcAft>
                <a:spcPts val="0"/>
              </a:spcAft>
              <a:buNone/>
              <a:defRPr/>
            </a:pPr>
            <a:r>
              <a:rPr lang="en-GB" sz="9600" b="1" i="1" dirty="0" smtClean="0"/>
              <a:t>What is changing?</a:t>
            </a:r>
          </a:p>
          <a:p>
            <a:pPr marL="457200" indent="-457200" eaLnBrk="1" fontAlgn="auto" hangingPunct="1">
              <a:spcAft>
                <a:spcPts val="0"/>
              </a:spcAft>
              <a:buFont typeface="Arial" pitchFamily="34" charset="0"/>
              <a:buChar char="•"/>
              <a:defRPr/>
            </a:pPr>
            <a:r>
              <a:rPr lang="en-GB" sz="9600" dirty="0" smtClean="0"/>
              <a:t>A broader view of the range of services, along with technology, globalisation, process innovation</a:t>
            </a:r>
          </a:p>
          <a:p>
            <a:pPr marL="457200" indent="-457200" eaLnBrk="1" fontAlgn="auto" hangingPunct="1">
              <a:spcAft>
                <a:spcPts val="0"/>
              </a:spcAft>
              <a:buFont typeface="Arial" pitchFamily="34" charset="0"/>
              <a:buChar char="•"/>
              <a:defRPr/>
            </a:pPr>
            <a:r>
              <a:rPr lang="en-GB" sz="9600" dirty="0" smtClean="0"/>
              <a:t>A missing link: </a:t>
            </a:r>
            <a:r>
              <a:rPr lang="en-GB" sz="9600" dirty="0"/>
              <a:t>measuring trade as value-added</a:t>
            </a:r>
          </a:p>
          <a:p>
            <a:pPr marL="457200" indent="-457200" eaLnBrk="1" fontAlgn="auto" hangingPunct="1">
              <a:spcAft>
                <a:spcPts val="0"/>
              </a:spcAft>
              <a:buFont typeface="Arial" pitchFamily="34" charset="0"/>
              <a:buChar char="•"/>
              <a:defRPr/>
            </a:pPr>
            <a:endParaRPr lang="en-GB" sz="9600" dirty="0"/>
          </a:p>
          <a:p>
            <a:pPr marL="457200" indent="-457200" eaLnBrk="1" fontAlgn="auto" hangingPunct="1">
              <a:spcAft>
                <a:spcPts val="0"/>
              </a:spcAft>
              <a:buFont typeface="Arial" pitchFamily="34" charset="0"/>
              <a:buChar char="•"/>
              <a:defRPr/>
            </a:pPr>
            <a:endParaRPr lang="en-GB" sz="9600" dirty="0" smtClean="0"/>
          </a:p>
          <a:p>
            <a:pPr marL="457200" indent="-457200" eaLnBrk="1" fontAlgn="auto" hangingPunct="1">
              <a:spcAft>
                <a:spcPts val="0"/>
              </a:spcAft>
              <a:buFont typeface="Arial" pitchFamily="34" charset="0"/>
              <a:buChar char="•"/>
              <a:defRPr/>
            </a:pPr>
            <a:endParaRPr lang="en-GB" sz="11200" dirty="0" smtClean="0"/>
          </a:p>
          <a:p>
            <a:pPr marL="457200" indent="-457200" eaLnBrk="1" fontAlgn="auto" hangingPunct="1">
              <a:spcAft>
                <a:spcPts val="0"/>
              </a:spcAft>
              <a:buFont typeface="Arial" pitchFamily="34" charset="0"/>
              <a:buChar char="•"/>
              <a:defRPr/>
            </a:pPr>
            <a:endParaRPr lang="en-GB" sz="11200" dirty="0" smtClean="0"/>
          </a:p>
          <a:p>
            <a:pPr marL="457200" indent="-457200" eaLnBrk="1" fontAlgn="auto" hangingPunct="1">
              <a:spcAft>
                <a:spcPts val="0"/>
              </a:spcAft>
              <a:buFont typeface="Arial" pitchFamily="34" charset="0"/>
              <a:buChar char="•"/>
              <a:defRPr/>
            </a:pPr>
            <a:endParaRPr lang="en-GB" sz="5400" dirty="0" smtClean="0"/>
          </a:p>
          <a:p>
            <a:pPr marL="457200" indent="-457200" eaLnBrk="1" fontAlgn="auto" hangingPunct="1">
              <a:spcAft>
                <a:spcPts val="0"/>
              </a:spcAft>
              <a:buFont typeface="Arial" pitchFamily="34" charset="0"/>
              <a:buChar char="•"/>
              <a:defRPr/>
            </a:pPr>
            <a:endParaRPr lang="en-GB" sz="5400" dirty="0" smtClean="0"/>
          </a:p>
          <a:p>
            <a:pPr marL="457200" indent="-457200" eaLnBrk="1" fontAlgn="auto" hangingPunct="1">
              <a:spcAft>
                <a:spcPts val="0"/>
              </a:spcAft>
              <a:buFont typeface="Arial" pitchFamily="34" charset="0"/>
              <a:buChar char="•"/>
              <a:defRPr/>
            </a:pPr>
            <a:endParaRPr lang="en-GB" sz="5400" dirty="0" smtClean="0"/>
          </a:p>
          <a:p>
            <a:pPr>
              <a:buNone/>
              <a:defRPr/>
            </a:pPr>
            <a:endParaRPr lang="en-GB" sz="5000" dirty="0" smtClean="0"/>
          </a:p>
          <a:p>
            <a:pPr>
              <a:defRPr/>
            </a:pPr>
            <a:endParaRPr lang="en-GB" sz="5000" dirty="0" smtClean="0"/>
          </a:p>
          <a:p>
            <a:pPr>
              <a:buNone/>
              <a:defRPr/>
            </a:pPr>
            <a:endParaRPr lang="en-GB" sz="2800" dirty="0" smtClean="0"/>
          </a:p>
          <a:p>
            <a:pPr>
              <a:buNone/>
              <a:defRPr/>
            </a:pPr>
            <a:r>
              <a:rPr lang="en-GB" sz="2800" dirty="0" smtClean="0"/>
              <a:t> </a:t>
            </a:r>
          </a:p>
          <a:p>
            <a:pPr>
              <a:buNone/>
              <a:defRPr/>
            </a:pPr>
            <a:endParaRPr lang="en-GB" sz="2800" dirty="0" smtClean="0"/>
          </a:p>
          <a:p>
            <a:pPr>
              <a:buNone/>
              <a:defRPr/>
            </a:pPr>
            <a:endParaRPr lang="en-GB" sz="2800" dirty="0" smtClean="0"/>
          </a:p>
          <a:p>
            <a:pPr>
              <a:defRPr/>
            </a:pPr>
            <a:endParaRPr lang="en-GB" sz="2800" b="0" u="sng" dirty="0" smtClean="0"/>
          </a:p>
          <a:p>
            <a:pPr>
              <a:defRPr/>
            </a:pPr>
            <a:endParaRPr lang="en-GB" sz="2800" u="sng" dirty="0" smtClean="0"/>
          </a:p>
          <a:p>
            <a:pPr marL="457200" indent="-457200">
              <a:buFont typeface="Arial" pitchFamily="34" charset="0"/>
              <a:buChar char="•"/>
            </a:pPr>
            <a:endParaRPr lang="en-GB" b="0" dirty="0"/>
          </a:p>
        </p:txBody>
      </p:sp>
    </p:spTree>
    <p:extLst>
      <p:ext uri="{BB962C8B-B14F-4D97-AF65-F5344CB8AC3E}">
        <p14:creationId xmlns:p14="http://schemas.microsoft.com/office/powerpoint/2010/main" val="7644728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23875" y="6100202"/>
            <a:ext cx="8669672" cy="378212"/>
            <a:chOff x="279400" y="6280150"/>
            <a:chExt cx="8670007" cy="378598"/>
          </a:xfrm>
        </p:grpSpPr>
        <p:pic>
          <p:nvPicPr>
            <p:cNvPr id="3" name="Picture 2" descr="C:\Users\LeongSzeWah.GAMMA\Desktop\FGIfor present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LeongSzeWah.GAMMA\Desktop\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
        <p:nvSpPr>
          <p:cNvPr id="6" name="Text Placeholder 2"/>
          <p:cNvSpPr txBox="1">
            <a:spLocks/>
          </p:cNvSpPr>
          <p:nvPr/>
        </p:nvSpPr>
        <p:spPr>
          <a:xfrm>
            <a:off x="728420" y="1100380"/>
            <a:ext cx="8119226" cy="4757979"/>
          </a:xfrm>
          <a:prstGeom prst="rect">
            <a:avLst/>
          </a:prstGeom>
        </p:spPr>
        <p:txBody>
          <a:bodyPr>
            <a:normAutofit/>
          </a:bodyPr>
          <a:lstStyle/>
          <a:p>
            <a:pPr marL="457200" marR="0" lvl="0" indent="-457200" algn="l" defTabSz="914400" rtl="0" eaLnBrk="0" fontAlgn="base" latinLnBrk="0" hangingPunct="0">
              <a:lnSpc>
                <a:spcPct val="100000"/>
              </a:lnSpc>
              <a:spcBef>
                <a:spcPct val="60000"/>
              </a:spcBef>
              <a:spcAft>
                <a:spcPct val="0"/>
              </a:spcAft>
              <a:buClrTx/>
              <a:buSzTx/>
              <a:buFont typeface="Arial" pitchFamily="34" charset="0"/>
              <a:buChar char="•"/>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sym typeface="Arial" charset="0"/>
            </a:endParaRPr>
          </a:p>
          <a:p>
            <a:pPr marL="457200" marR="0" lvl="0" indent="-457200" algn="l" defTabSz="914400" rtl="0" eaLnBrk="1" fontAlgn="auto" latinLnBrk="0" hangingPunct="1">
              <a:lnSpc>
                <a:spcPct val="100000"/>
              </a:lnSpc>
              <a:spcBef>
                <a:spcPct val="60000"/>
              </a:spcBef>
              <a:spcAft>
                <a:spcPts val="0"/>
              </a:spcAft>
              <a:buClrTx/>
              <a:buSzTx/>
              <a:buFont typeface="Arial" pitchFamily="34" charset="0"/>
              <a:buChar char="•"/>
              <a:tabLst/>
              <a:defRPr/>
            </a:pPr>
            <a:endParaRPr kumimoji="0" lang="en-GB" sz="2800" b="0" i="0" u="none" strike="noStrike" kern="0" cap="none" spc="0" normalizeH="0" baseline="0" noProof="0" dirty="0">
              <a:ln>
                <a:noFill/>
              </a:ln>
              <a:solidFill>
                <a:schemeClr val="tx1"/>
              </a:solidFill>
              <a:effectLst/>
              <a:uLnTx/>
              <a:uFillTx/>
              <a:latin typeface="+mn-lt"/>
              <a:ea typeface="+mn-ea"/>
              <a:cs typeface="+mn-cs"/>
              <a:sym typeface="Arial" charset="0"/>
            </a:endParaRPr>
          </a:p>
        </p:txBody>
      </p:sp>
      <p:sp>
        <p:nvSpPr>
          <p:cNvPr id="7" name="Text Placeholder 9"/>
          <p:cNvSpPr txBox="1">
            <a:spLocks/>
          </p:cNvSpPr>
          <p:nvPr/>
        </p:nvSpPr>
        <p:spPr>
          <a:xfrm>
            <a:off x="898525" y="122830"/>
            <a:ext cx="8237537" cy="1084177"/>
          </a:xfrm>
          <a:prstGeom prst="rect">
            <a:avLst/>
          </a:prstGeom>
        </p:spPr>
        <p:txBody>
          <a:bodyPr/>
          <a:lstStyle/>
          <a:p>
            <a:pPr marL="174625" marR="0" lvl="0" indent="-174625" algn="ctr" defTabSz="914400" rtl="0" eaLnBrk="0" fontAlgn="base" latinLnBrk="0" hangingPunct="0">
              <a:lnSpc>
                <a:spcPct val="100000"/>
              </a:lnSpc>
              <a:spcBef>
                <a:spcPct val="6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charset="0"/>
            </a:endParaRPr>
          </a:p>
        </p:txBody>
      </p:sp>
      <p:sp>
        <p:nvSpPr>
          <p:cNvPr id="8" name="Rectangle 7"/>
          <p:cNvSpPr/>
          <p:nvPr/>
        </p:nvSpPr>
        <p:spPr>
          <a:xfrm>
            <a:off x="755904" y="512064"/>
            <a:ext cx="8412479" cy="646331"/>
          </a:xfrm>
          <a:prstGeom prst="rect">
            <a:avLst/>
          </a:prstGeom>
        </p:spPr>
        <p:txBody>
          <a:bodyPr wrap="square">
            <a:spAutoFit/>
          </a:bodyPr>
          <a:lstStyle/>
          <a:p>
            <a:pPr marL="174625" lvl="0" indent="-174625" algn="ctr" eaLnBrk="0" hangingPunct="0">
              <a:spcBef>
                <a:spcPct val="60000"/>
              </a:spcBef>
              <a:defRPr/>
            </a:pPr>
            <a:r>
              <a:rPr lang="en-GB" sz="3600" kern="0" dirty="0" smtClean="0">
                <a:solidFill>
                  <a:srgbClr val="FF0000"/>
                </a:solidFill>
                <a:latin typeface="Arial"/>
                <a:sym typeface="Arial" charset="0"/>
              </a:rPr>
              <a:t>Why have services been neglected?</a:t>
            </a:r>
            <a:endParaRPr lang="en-US" sz="3600" kern="0" dirty="0">
              <a:solidFill>
                <a:srgbClr val="000000"/>
              </a:solidFill>
              <a:latin typeface="Arial"/>
              <a:sym typeface="Arial" charset="0"/>
            </a:endParaRPr>
          </a:p>
        </p:txBody>
      </p:sp>
      <p:graphicFrame>
        <p:nvGraphicFramePr>
          <p:cNvPr id="9" name="資料庫圖表 8"/>
          <p:cNvGraphicFramePr/>
          <p:nvPr>
            <p:extLst/>
          </p:nvPr>
        </p:nvGraphicFramePr>
        <p:xfrm>
          <a:off x="865175" y="1207006"/>
          <a:ext cx="8270887" cy="5065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投影片編號版面配置區 9"/>
          <p:cNvSpPr>
            <a:spLocks noGrp="1"/>
          </p:cNvSpPr>
          <p:nvPr>
            <p:ph type="sldNum" sz="quarter" idx="12"/>
          </p:nvPr>
        </p:nvSpPr>
        <p:spPr>
          <a:xfrm>
            <a:off x="7228736" y="6348228"/>
            <a:ext cx="2240651" cy="365125"/>
          </a:xfrm>
          <a:prstGeom prst="rect">
            <a:avLst/>
          </a:prstGeom>
        </p:spPr>
        <p:txBody>
          <a:bodyPr/>
          <a:lstStyle/>
          <a:p>
            <a:fld id="{953DB0D6-DE55-4055-BE68-39FFC5CE80DD}" type="slidenum">
              <a:rPr lang="en-GB" smtClean="0"/>
              <a:pPr/>
              <a:t>4</a:t>
            </a:fld>
            <a:endParaRPr lang="en-GB"/>
          </a:p>
        </p:txBody>
      </p:sp>
    </p:spTree>
    <p:extLst>
      <p:ext uri="{BB962C8B-B14F-4D97-AF65-F5344CB8AC3E}">
        <p14:creationId xmlns:p14="http://schemas.microsoft.com/office/powerpoint/2010/main" val="35465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00"/>
                </a:solidFill>
              </a:rPr>
              <a:t>The growing prominence of services</a:t>
            </a:r>
            <a:r>
              <a:rPr lang="en-GB" sz="3600" dirty="0" smtClean="0"/>
              <a:t>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953DB0D6-DE55-4055-BE68-39FFC5CE80DD}" type="slidenum">
              <a:rPr lang="en-GB" smtClean="0"/>
              <a:pPr/>
              <a:t>5</a:t>
            </a:fld>
            <a:endParaRPr lang="en-GB" dirty="0"/>
          </a:p>
        </p:txBody>
      </p:sp>
      <p:sp>
        <p:nvSpPr>
          <p:cNvPr id="6" name="Oval 5"/>
          <p:cNvSpPr/>
          <p:nvPr/>
        </p:nvSpPr>
        <p:spPr>
          <a:xfrm>
            <a:off x="5360276" y="2764221"/>
            <a:ext cx="3715406" cy="3589283"/>
          </a:xfrm>
          <a:prstGeom prst="ellipse">
            <a:avLst/>
          </a:prstGeom>
          <a:solidFill>
            <a:srgbClr val="A69D61"/>
          </a:solidFill>
          <a:ln w="9525">
            <a:solidFill>
              <a:srgbClr val="A6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Services may account for a similar share of trade (when measured correctly)</a:t>
            </a:r>
          </a:p>
          <a:p>
            <a:pPr algn="ctr">
              <a:lnSpc>
                <a:spcPct val="100000"/>
              </a:lnSpc>
            </a:pPr>
            <a:endParaRPr lang="en-US" sz="1800" dirty="0" err="1" smtClean="0">
              <a:solidFill>
                <a:schemeClr val="tx1"/>
              </a:solidFill>
            </a:endParaRPr>
          </a:p>
        </p:txBody>
      </p:sp>
      <p:sp>
        <p:nvSpPr>
          <p:cNvPr id="8" name="Oval 7"/>
          <p:cNvSpPr/>
          <p:nvPr/>
        </p:nvSpPr>
        <p:spPr>
          <a:xfrm>
            <a:off x="646386" y="1150883"/>
            <a:ext cx="3715406" cy="3589283"/>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Services account on average for around </a:t>
            </a:r>
            <a:r>
              <a:rPr lang="en-US" sz="4000" dirty="0" smtClean="0"/>
              <a:t>70%</a:t>
            </a:r>
            <a:r>
              <a:rPr lang="en-US" sz="2400" dirty="0" smtClean="0"/>
              <a:t> of production</a:t>
            </a:r>
            <a:endParaRPr lang="en-US" dirty="0" smtClean="0"/>
          </a:p>
          <a:p>
            <a:pPr algn="ctr">
              <a:lnSpc>
                <a:spcPct val="100000"/>
              </a:lnSpc>
            </a:pPr>
            <a:endParaRPr lang="en-US" dirty="0" err="1" smtClean="0">
              <a:solidFill>
                <a:schemeClr val="tx1"/>
              </a:solidFill>
            </a:endParaRPr>
          </a:p>
        </p:txBody>
      </p:sp>
    </p:spTree>
    <p:extLst>
      <p:ext uri="{BB962C8B-B14F-4D97-AF65-F5344CB8AC3E}">
        <p14:creationId xmlns:p14="http://schemas.microsoft.com/office/powerpoint/2010/main" val="160893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523875" y="6499225"/>
            <a:ext cx="1566863" cy="2174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a:solidFill>
                <a:schemeClr val="tx1"/>
              </a:solidFill>
              <a:ea typeface="ＭＳ Ｐゴシック" pitchFamily="34" charset="-128"/>
              <a:cs typeface="Arial" charset="0"/>
            </a:endParaRPr>
          </a:p>
        </p:txBody>
      </p:sp>
      <p:sp>
        <p:nvSpPr>
          <p:cNvPr id="5" name="Rectangle 4"/>
          <p:cNvSpPr/>
          <p:nvPr/>
        </p:nvSpPr>
        <p:spPr>
          <a:xfrm flipH="1">
            <a:off x="782957" y="385765"/>
            <a:ext cx="45719" cy="457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a:solidFill>
                <a:schemeClr val="tx1"/>
              </a:solidFill>
              <a:ea typeface="ＭＳ Ｐゴシック" pitchFamily="34" charset="-128"/>
              <a:cs typeface="Arial" charset="0"/>
            </a:endParaRPr>
          </a:p>
        </p:txBody>
      </p:sp>
      <p:grpSp>
        <p:nvGrpSpPr>
          <p:cNvPr id="2" name="Group 9"/>
          <p:cNvGrpSpPr>
            <a:grpSpLocks/>
          </p:cNvGrpSpPr>
          <p:nvPr/>
        </p:nvGrpSpPr>
        <p:grpSpPr bwMode="auto">
          <a:xfrm>
            <a:off x="523875" y="6100202"/>
            <a:ext cx="8669672" cy="378212"/>
            <a:chOff x="279400" y="6280150"/>
            <a:chExt cx="8670007" cy="378598"/>
          </a:xfrm>
        </p:grpSpPr>
        <p:pic>
          <p:nvPicPr>
            <p:cNvPr id="34823" name="Picture 2" descr="C:\Users\LeongSzeWah.GAMMA\Desktop\FGIfor present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 descr="C:\Users\LeongSzeWah.GAMMA\Desktop\Glo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
        <p:nvSpPr>
          <p:cNvPr id="3" name="Text Placeholder 2"/>
          <p:cNvSpPr>
            <a:spLocks noGrp="1"/>
          </p:cNvSpPr>
          <p:nvPr>
            <p:ph type="body" sz="quarter" idx="13"/>
          </p:nvPr>
        </p:nvSpPr>
        <p:spPr>
          <a:xfrm>
            <a:off x="728420" y="1323833"/>
            <a:ext cx="8119226" cy="4534526"/>
          </a:xfrm>
        </p:spPr>
        <p:txBody>
          <a:bodyPr>
            <a:normAutofit fontScale="92500" lnSpcReduction="10000"/>
          </a:bodyPr>
          <a:lstStyle/>
          <a:p>
            <a:pPr marL="514350" lvl="1" indent="-514350">
              <a:buFont typeface="Arial" pitchFamily="34" charset="0"/>
              <a:buChar char="•"/>
            </a:pPr>
            <a:r>
              <a:rPr lang="en-GB" sz="3200" dirty="0" smtClean="0"/>
              <a:t>Trade measured in terms of flows in value-added is to be contrasted with gross trade flows</a:t>
            </a:r>
          </a:p>
          <a:p>
            <a:endParaRPr lang="en-GB" sz="3200" b="0" dirty="0" smtClean="0"/>
          </a:p>
          <a:p>
            <a:pPr marL="514350" indent="-514350">
              <a:buFont typeface="Arial" pitchFamily="34" charset="0"/>
              <a:buChar char="•"/>
            </a:pPr>
            <a:r>
              <a:rPr lang="en-GB" sz="3200" b="0" dirty="0" smtClean="0"/>
              <a:t>The value-added calculation captures what happens at each stage in a production process</a:t>
            </a:r>
          </a:p>
          <a:p>
            <a:endParaRPr lang="en-GB" sz="3200" b="0" dirty="0" smtClean="0"/>
          </a:p>
          <a:p>
            <a:pPr marL="514350" indent="-514350">
              <a:buFont typeface="Arial" pitchFamily="34" charset="0"/>
              <a:buChar char="•"/>
            </a:pPr>
            <a:r>
              <a:rPr lang="en-GB" sz="3200" b="0" dirty="0" smtClean="0"/>
              <a:t>It tracks inputs into the production process all the way down the line until the final product emerges</a:t>
            </a:r>
          </a:p>
          <a:p>
            <a:pPr marL="457200" indent="-457200"/>
            <a:endParaRPr lang="en-GB" sz="3200" b="0" dirty="0"/>
          </a:p>
        </p:txBody>
      </p:sp>
      <p:sp>
        <p:nvSpPr>
          <p:cNvPr id="10" name="Text Placeholder 9"/>
          <p:cNvSpPr>
            <a:spLocks noGrp="1"/>
          </p:cNvSpPr>
          <p:nvPr>
            <p:ph type="body" sz="quarter" idx="10"/>
          </p:nvPr>
        </p:nvSpPr>
        <p:spPr>
          <a:xfrm>
            <a:off x="898525" y="309966"/>
            <a:ext cx="8237537" cy="867905"/>
          </a:xfrm>
        </p:spPr>
        <p:txBody>
          <a:bodyPr/>
          <a:lstStyle/>
          <a:p>
            <a:pPr algn="ctr"/>
            <a:endParaRPr lang="en-US" dirty="0" smtClean="0"/>
          </a:p>
          <a:p>
            <a:pPr algn="ctr"/>
            <a:r>
              <a:rPr lang="en-US" sz="3600" dirty="0" smtClean="0">
                <a:solidFill>
                  <a:srgbClr val="FF0000"/>
                </a:solidFill>
              </a:rPr>
              <a:t>Value-Added: What Are We Measuring?</a:t>
            </a:r>
            <a:r>
              <a:rPr lang="en-US" sz="3600" dirty="0" smtClean="0"/>
              <a:t> </a:t>
            </a:r>
            <a:endParaRPr lang="en-US" sz="3600" dirty="0"/>
          </a:p>
        </p:txBody>
      </p:sp>
      <p:sp>
        <p:nvSpPr>
          <p:cNvPr id="4" name="投影片編號版面配置區 3"/>
          <p:cNvSpPr>
            <a:spLocks noGrp="1"/>
          </p:cNvSpPr>
          <p:nvPr>
            <p:ph type="sldNum" sz="quarter" idx="12"/>
          </p:nvPr>
        </p:nvSpPr>
        <p:spPr/>
        <p:txBody>
          <a:bodyPr/>
          <a:lstStyle/>
          <a:p>
            <a:pPr algn="r"/>
            <a:fld id="{953DB0D6-DE55-4055-BE68-39FFC5CE80DD}" type="slidenum">
              <a:rPr lang="en-GB" smtClean="0"/>
              <a:pPr algn="r"/>
              <a:t>6</a:t>
            </a:fld>
            <a:endParaRPr lang="en-GB" dirty="0"/>
          </a:p>
        </p:txBody>
      </p:sp>
    </p:spTree>
    <p:extLst>
      <p:ext uri="{BB962C8B-B14F-4D97-AF65-F5344CB8AC3E}">
        <p14:creationId xmlns:p14="http://schemas.microsoft.com/office/powerpoint/2010/main" val="39766792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523875" y="6499225"/>
            <a:ext cx="1566863" cy="2174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a:solidFill>
                <a:schemeClr val="tx1"/>
              </a:solidFill>
              <a:ea typeface="ＭＳ Ｐゴシック" pitchFamily="34" charset="-128"/>
              <a:cs typeface="Arial" charset="0"/>
            </a:endParaRPr>
          </a:p>
        </p:txBody>
      </p:sp>
      <p:sp>
        <p:nvSpPr>
          <p:cNvPr id="5" name="Rectangle 4"/>
          <p:cNvSpPr/>
          <p:nvPr/>
        </p:nvSpPr>
        <p:spPr>
          <a:xfrm flipH="1">
            <a:off x="782957" y="385765"/>
            <a:ext cx="45719" cy="457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a:solidFill>
                <a:schemeClr val="tx1"/>
              </a:solidFill>
              <a:ea typeface="ＭＳ Ｐゴシック" pitchFamily="34" charset="-128"/>
              <a:cs typeface="Arial" charset="0"/>
            </a:endParaRPr>
          </a:p>
        </p:txBody>
      </p:sp>
      <p:grpSp>
        <p:nvGrpSpPr>
          <p:cNvPr id="2" name="Group 9"/>
          <p:cNvGrpSpPr>
            <a:grpSpLocks/>
          </p:cNvGrpSpPr>
          <p:nvPr/>
        </p:nvGrpSpPr>
        <p:grpSpPr bwMode="auto">
          <a:xfrm>
            <a:off x="1146151" y="6100202"/>
            <a:ext cx="6738740" cy="378212"/>
            <a:chOff x="279400" y="6280150"/>
            <a:chExt cx="8700712" cy="378598"/>
          </a:xfrm>
        </p:grpSpPr>
        <p:pic>
          <p:nvPicPr>
            <p:cNvPr id="34823" name="Picture 2" descr="C:\Users\LeongSzeWah.GAMMA\Desktop\FGIfor present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 descr="C:\Users\LeongSzeWah.GAMMA\Desktop\Glo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109090" y="6520108"/>
              <a:ext cx="1871022"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smtClean="0">
                  <a:solidFill>
                    <a:schemeClr val="tx1">
                      <a:lumMod val="65000"/>
                      <a:lumOff val="35000"/>
                    </a:schemeClr>
                  </a:solidFill>
                  <a:ea typeface="+mn-ea"/>
                  <a:cs typeface="Arial" charset="0"/>
                </a:rPr>
                <a:t>Global</a:t>
              </a:r>
              <a:endParaRPr lang="en-US" sz="900" b="1" dirty="0">
                <a:solidFill>
                  <a:schemeClr val="tx1">
                    <a:lumMod val="65000"/>
                    <a:lumOff val="35000"/>
                  </a:schemeClr>
                </a:solidFill>
                <a:ea typeface="+mn-ea"/>
                <a:cs typeface="Arial" charset="0"/>
              </a:endParaRPr>
            </a:p>
          </p:txBody>
        </p:sp>
      </p:grpSp>
      <p:sp>
        <p:nvSpPr>
          <p:cNvPr id="3" name="Text Placeholder 2"/>
          <p:cNvSpPr>
            <a:spLocks noGrp="1"/>
          </p:cNvSpPr>
          <p:nvPr>
            <p:ph type="body" sz="quarter" idx="13"/>
          </p:nvPr>
        </p:nvSpPr>
        <p:spPr>
          <a:xfrm>
            <a:off x="728420" y="1100380"/>
            <a:ext cx="8119226" cy="4757979"/>
          </a:xfrm>
        </p:spPr>
        <p:txBody>
          <a:bodyPr>
            <a:normAutofit/>
          </a:bodyPr>
          <a:lstStyle/>
          <a:p>
            <a:endParaRPr lang="en-GB" sz="3200" b="0" dirty="0" smtClean="0"/>
          </a:p>
          <a:p>
            <a:pPr marL="457200" indent="-457200">
              <a:buFont typeface="Arial" pitchFamily="34" charset="0"/>
              <a:buChar char="•"/>
            </a:pPr>
            <a:endParaRPr lang="en-GB" b="0" dirty="0"/>
          </a:p>
        </p:txBody>
      </p:sp>
      <p:sp>
        <p:nvSpPr>
          <p:cNvPr id="10" name="Text Placeholder 9"/>
          <p:cNvSpPr>
            <a:spLocks noGrp="1"/>
          </p:cNvSpPr>
          <p:nvPr>
            <p:ph type="body" sz="quarter" idx="10"/>
          </p:nvPr>
        </p:nvSpPr>
        <p:spPr>
          <a:xfrm>
            <a:off x="1" y="122830"/>
            <a:ext cx="9602787" cy="1396235"/>
          </a:xfrm>
        </p:spPr>
        <p:txBody>
          <a:bodyPr/>
          <a:lstStyle/>
          <a:p>
            <a:pPr algn="ctr"/>
            <a:endParaRPr lang="en-US" dirty="0" smtClean="0"/>
          </a:p>
          <a:p>
            <a:pPr algn="ctr"/>
            <a:r>
              <a:rPr lang="en-US" sz="3200" dirty="0">
                <a:solidFill>
                  <a:srgbClr val="FF0000"/>
                </a:solidFill>
              </a:rPr>
              <a:t>How does value-added measurement of trade work?</a:t>
            </a:r>
          </a:p>
        </p:txBody>
      </p:sp>
      <p:pic>
        <p:nvPicPr>
          <p:cNvPr id="11" name="Content Placeholder 3"/>
          <p:cNvPicPr>
            <a:picLocks/>
          </p:cNvPicPr>
          <p:nvPr/>
        </p:nvPicPr>
        <p:blipFill>
          <a:blip r:embed="rId5" cstate="print">
            <a:extLst>
              <a:ext uri="{28A0092B-C50C-407E-A947-70E740481C1C}">
                <a14:useLocalDpi xmlns:a14="http://schemas.microsoft.com/office/drawing/2010/main" val="0"/>
              </a:ext>
            </a:extLst>
          </a:blip>
          <a:srcRect/>
          <a:stretch>
            <a:fillRect/>
          </a:stretch>
        </p:blipFill>
        <p:spPr>
          <a:xfrm>
            <a:off x="755650" y="1196975"/>
            <a:ext cx="7272338" cy="5327650"/>
          </a:xfrm>
          <a:prstGeom prst="rect">
            <a:avLst/>
          </a:prstGeom>
        </p:spPr>
      </p:pic>
      <p:sp>
        <p:nvSpPr>
          <p:cNvPr id="4" name="投影片編號版面配置區 3"/>
          <p:cNvSpPr>
            <a:spLocks noGrp="1"/>
          </p:cNvSpPr>
          <p:nvPr>
            <p:ph type="sldNum" sz="quarter" idx="12"/>
          </p:nvPr>
        </p:nvSpPr>
        <p:spPr/>
        <p:txBody>
          <a:bodyPr/>
          <a:lstStyle/>
          <a:p>
            <a:fld id="{953DB0D6-DE55-4055-BE68-39FFC5CE80DD}" type="slidenum">
              <a:rPr lang="en-GB" smtClean="0"/>
              <a:pPr/>
              <a:t>7</a:t>
            </a:fld>
            <a:endParaRPr lang="en-GB" dirty="0"/>
          </a:p>
        </p:txBody>
      </p:sp>
    </p:spTree>
    <p:extLst>
      <p:ext uri="{BB962C8B-B14F-4D97-AF65-F5344CB8AC3E}">
        <p14:creationId xmlns:p14="http://schemas.microsoft.com/office/powerpoint/2010/main" val="39766792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523875" y="6499225"/>
            <a:ext cx="1566863" cy="2174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a:solidFill>
                <a:schemeClr val="tx1"/>
              </a:solidFill>
              <a:ea typeface="ＭＳ Ｐゴシック" pitchFamily="34" charset="-128"/>
              <a:cs typeface="Arial" charset="0"/>
            </a:endParaRPr>
          </a:p>
        </p:txBody>
      </p:sp>
      <p:sp>
        <p:nvSpPr>
          <p:cNvPr id="5" name="Rectangle 4"/>
          <p:cNvSpPr/>
          <p:nvPr/>
        </p:nvSpPr>
        <p:spPr>
          <a:xfrm flipH="1">
            <a:off x="782957" y="385765"/>
            <a:ext cx="45719" cy="457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a:solidFill>
                <a:schemeClr val="tx1"/>
              </a:solidFill>
              <a:ea typeface="ＭＳ Ｐゴシック" pitchFamily="34" charset="-128"/>
              <a:cs typeface="Arial" charset="0"/>
            </a:endParaRPr>
          </a:p>
        </p:txBody>
      </p:sp>
      <p:grpSp>
        <p:nvGrpSpPr>
          <p:cNvPr id="2" name="Group 9"/>
          <p:cNvGrpSpPr>
            <a:grpSpLocks/>
          </p:cNvGrpSpPr>
          <p:nvPr/>
        </p:nvGrpSpPr>
        <p:grpSpPr bwMode="auto">
          <a:xfrm>
            <a:off x="523875" y="6100202"/>
            <a:ext cx="8669672" cy="378212"/>
            <a:chOff x="279400" y="6280150"/>
            <a:chExt cx="8670007" cy="378598"/>
          </a:xfrm>
        </p:grpSpPr>
        <p:pic>
          <p:nvPicPr>
            <p:cNvPr id="34823" name="Picture 2" descr="C:\Users\LeongSzeWah.GAMMA\Desktop\FGIfor present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8" y="6327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 descr="C:\Users\LeongSzeWah.GAMMA\Desktop\Glo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6280150"/>
              <a:ext cx="341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109089" y="6520108"/>
              <a:ext cx="1840318" cy="138640"/>
            </a:xfrm>
            <a:prstGeom prst="rect">
              <a:avLst/>
            </a:prstGeom>
            <a:noFill/>
          </p:spPr>
          <p:txBody>
            <a:bodyPr wrap="none" lIns="0" tIns="0" rIns="0" bIns="0">
              <a:spAutoFit/>
            </a:bodyPr>
            <a:lstStyle/>
            <a:p>
              <a:pPr eaLnBrk="1" hangingPunct="1">
                <a:defRPr/>
              </a:pPr>
              <a:r>
                <a:rPr lang="en-US" sz="900" b="1" dirty="0">
                  <a:solidFill>
                    <a:srgbClr val="B20612"/>
                  </a:solidFill>
                  <a:ea typeface="+mn-ea"/>
                  <a:cs typeface="Arial" charset="0"/>
                </a:rPr>
                <a:t>Asian Perspectives </a:t>
              </a:r>
              <a:r>
                <a:rPr lang="en-US" sz="900" b="1" dirty="0">
                  <a:solidFill>
                    <a:schemeClr val="tx1">
                      <a:lumMod val="65000"/>
                      <a:lumOff val="35000"/>
                    </a:schemeClr>
                  </a:solidFill>
                  <a:ea typeface="+mn-ea"/>
                  <a:cs typeface="Arial" charset="0"/>
                </a:rPr>
                <a:t>Global Issues</a:t>
              </a:r>
            </a:p>
          </p:txBody>
        </p:sp>
      </p:grpSp>
      <p:sp>
        <p:nvSpPr>
          <p:cNvPr id="3" name="Text Placeholder 2"/>
          <p:cNvSpPr>
            <a:spLocks noGrp="1"/>
          </p:cNvSpPr>
          <p:nvPr>
            <p:ph type="body" sz="quarter" idx="13"/>
          </p:nvPr>
        </p:nvSpPr>
        <p:spPr>
          <a:xfrm>
            <a:off x="767798" y="1086732"/>
            <a:ext cx="8119226" cy="4757979"/>
          </a:xfrm>
        </p:spPr>
        <p:txBody>
          <a:bodyPr>
            <a:normAutofit fontScale="77500" lnSpcReduction="20000"/>
          </a:bodyPr>
          <a:lstStyle/>
          <a:p>
            <a:endParaRPr lang="en-GB" sz="3200" dirty="0" smtClean="0"/>
          </a:p>
          <a:p>
            <a:pPr marL="457200" indent="-457200">
              <a:buFont typeface="Arial" pitchFamily="34" charset="0"/>
              <a:buChar char="•"/>
            </a:pPr>
            <a:r>
              <a:rPr lang="en-GB" sz="3200" b="0" dirty="0" smtClean="0"/>
              <a:t>The </a:t>
            </a:r>
            <a:r>
              <a:rPr lang="en-GB" sz="3200" b="0" dirty="0"/>
              <a:t>import content of </a:t>
            </a:r>
            <a:r>
              <a:rPr lang="en-GB" sz="3200" b="0" dirty="0" smtClean="0"/>
              <a:t>trade </a:t>
            </a:r>
            <a:r>
              <a:rPr lang="en-GB" sz="3200" b="0" dirty="0"/>
              <a:t>is rising </a:t>
            </a:r>
            <a:r>
              <a:rPr lang="en-GB" sz="3200" b="0" dirty="0" smtClean="0"/>
              <a:t>globally (some two-thirds of merchandise imports are intermediate goods)</a:t>
            </a:r>
            <a:endParaRPr lang="en-GB" sz="3200" b="0" dirty="0"/>
          </a:p>
          <a:p>
            <a:endParaRPr lang="en-GB" sz="3200" b="0" dirty="0" smtClean="0"/>
          </a:p>
          <a:p>
            <a:pPr marL="457200" indent="-457200">
              <a:buFont typeface="Arial" pitchFamily="34" charset="0"/>
              <a:buChar char="•"/>
            </a:pPr>
            <a:r>
              <a:rPr lang="en-GB" sz="3200" b="0" dirty="0" smtClean="0"/>
              <a:t>Single </a:t>
            </a:r>
            <a:r>
              <a:rPr lang="en-GB" sz="3200" b="0" dirty="0"/>
              <a:t>products are produced in multiple </a:t>
            </a:r>
            <a:r>
              <a:rPr lang="en-GB" sz="3200" b="0" dirty="0" smtClean="0"/>
              <a:t>countries</a:t>
            </a:r>
          </a:p>
          <a:p>
            <a:r>
              <a:rPr lang="en-GB" sz="3200" b="0" dirty="0" smtClean="0"/>
              <a:t> </a:t>
            </a:r>
            <a:endParaRPr lang="en-GB" sz="3200" b="0" dirty="0"/>
          </a:p>
          <a:p>
            <a:pPr marL="457200" indent="-457200">
              <a:buFont typeface="Arial" pitchFamily="34" charset="0"/>
              <a:buChar char="•"/>
            </a:pPr>
            <a:r>
              <a:rPr lang="en-GB" sz="3200" b="0" dirty="0"/>
              <a:t>The last country of production is but a link in the </a:t>
            </a:r>
            <a:r>
              <a:rPr lang="en-GB" sz="3200" b="0" dirty="0" smtClean="0"/>
              <a:t>chain, one among several contributions to value-added</a:t>
            </a:r>
          </a:p>
          <a:p>
            <a:endParaRPr lang="en-GB" sz="3200" b="0" dirty="0"/>
          </a:p>
          <a:p>
            <a:pPr marL="457200" indent="-457200">
              <a:buFont typeface="Arial" pitchFamily="34" charset="0"/>
              <a:buChar char="•"/>
            </a:pPr>
            <a:r>
              <a:rPr lang="en-GB" sz="3200" b="0" dirty="0"/>
              <a:t>This has profound implications for how we think about trade and </a:t>
            </a:r>
            <a:r>
              <a:rPr lang="en-GB" sz="3200" b="0" dirty="0" smtClean="0"/>
              <a:t>interdependency</a:t>
            </a:r>
          </a:p>
          <a:p>
            <a:endParaRPr lang="en-GB" sz="3200" b="0" dirty="0"/>
          </a:p>
          <a:p>
            <a:pPr marL="457200" indent="-457200">
              <a:buFont typeface="Arial" pitchFamily="34" charset="0"/>
              <a:buChar char="•"/>
            </a:pPr>
            <a:r>
              <a:rPr lang="en-GB" sz="3200" b="0" dirty="0"/>
              <a:t>It carries significant policy implications</a:t>
            </a:r>
          </a:p>
          <a:p>
            <a:pPr marL="457200" indent="-457200">
              <a:buFont typeface="Arial" pitchFamily="34" charset="0"/>
              <a:buChar char="•"/>
            </a:pPr>
            <a:endParaRPr lang="en-GB" sz="3200" b="0" dirty="0" smtClean="0"/>
          </a:p>
          <a:p>
            <a:endParaRPr lang="en-GB" sz="3200" b="0" dirty="0"/>
          </a:p>
        </p:txBody>
      </p:sp>
      <p:sp>
        <p:nvSpPr>
          <p:cNvPr id="10" name="Text Placeholder 9"/>
          <p:cNvSpPr>
            <a:spLocks noGrp="1"/>
          </p:cNvSpPr>
          <p:nvPr>
            <p:ph type="body" sz="quarter" idx="10"/>
          </p:nvPr>
        </p:nvSpPr>
        <p:spPr>
          <a:xfrm>
            <a:off x="136479" y="163774"/>
            <a:ext cx="9307772" cy="1014098"/>
          </a:xfrm>
        </p:spPr>
        <p:txBody>
          <a:bodyPr/>
          <a:lstStyle/>
          <a:p>
            <a:pPr algn="ctr"/>
            <a:endParaRPr lang="en-US" sz="3200" dirty="0" smtClean="0"/>
          </a:p>
          <a:p>
            <a:pPr algn="ctr"/>
            <a:r>
              <a:rPr lang="en-US" sz="3600" dirty="0" smtClean="0">
                <a:solidFill>
                  <a:srgbClr val="FF0000"/>
                </a:solidFill>
              </a:rPr>
              <a:t>Value-Added Trade Data</a:t>
            </a:r>
          </a:p>
          <a:p>
            <a:pPr algn="ctr"/>
            <a:endParaRPr lang="en-US" sz="3200" dirty="0"/>
          </a:p>
        </p:txBody>
      </p:sp>
      <p:sp>
        <p:nvSpPr>
          <p:cNvPr id="4" name="投影片編號版面配置區 3"/>
          <p:cNvSpPr>
            <a:spLocks noGrp="1"/>
          </p:cNvSpPr>
          <p:nvPr>
            <p:ph type="sldNum" sz="quarter" idx="12"/>
          </p:nvPr>
        </p:nvSpPr>
        <p:spPr/>
        <p:txBody>
          <a:bodyPr/>
          <a:lstStyle/>
          <a:p>
            <a:pPr algn="r"/>
            <a:fld id="{953DB0D6-DE55-4055-BE68-39FFC5CE80DD}" type="slidenum">
              <a:rPr lang="en-GB" smtClean="0"/>
              <a:pPr algn="r"/>
              <a:t>8</a:t>
            </a:fld>
            <a:endParaRPr lang="en-GB" dirty="0"/>
          </a:p>
        </p:txBody>
      </p:sp>
    </p:spTree>
    <p:extLst>
      <p:ext uri="{BB962C8B-B14F-4D97-AF65-F5344CB8AC3E}">
        <p14:creationId xmlns:p14="http://schemas.microsoft.com/office/powerpoint/2010/main" val="397667921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heme/theme1.xml><?xml version="1.0" encoding="utf-8"?>
<a:theme xmlns:a="http://schemas.openxmlformats.org/drawingml/2006/main" name="blank">
  <a:themeElements>
    <a:clrScheme name="Oliver Wyman">
      <a:dk1>
        <a:srgbClr val="000000"/>
      </a:dk1>
      <a:lt1>
        <a:srgbClr val="FFFFFF"/>
      </a:lt1>
      <a:dk2>
        <a:srgbClr val="002C77"/>
      </a:dk2>
      <a:lt2>
        <a:srgbClr val="FFFFFF"/>
      </a:lt2>
      <a:accent1>
        <a:srgbClr val="008AB3"/>
      </a:accent1>
      <a:accent2>
        <a:srgbClr val="9DE0ED"/>
      </a:accent2>
      <a:accent3>
        <a:srgbClr val="606060"/>
      </a:accent3>
      <a:accent4>
        <a:srgbClr val="BFBFBF"/>
      </a:accent4>
      <a:accent5>
        <a:srgbClr val="E29815"/>
      </a:accent5>
      <a:accent6>
        <a:srgbClr val="FFCF89"/>
      </a:accent6>
      <a:hlink>
        <a:srgbClr val="5B5B5B"/>
      </a:hlink>
      <a:folHlink>
        <a:srgbClr val="BFBFBF"/>
      </a:folHlink>
    </a:clrScheme>
    <a:fontScheme name="Oliver Wyma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accent3"/>
          </a:solidFill>
        </a:ln>
      </a:spPr>
      <a:bodyPr rtlCol="0" anchor="ctr"/>
      <a:lstStyle>
        <a:defPPr algn="ctr">
          <a:lnSpc>
            <a:spcPct val="100000"/>
          </a:lnSpc>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EF802267A454DA4C32712E51C1511" ma:contentTypeVersion="4" ma:contentTypeDescription="Create a new document." ma:contentTypeScope="" ma:versionID="2f95cf386e668cfe76b26ab5e5297d04">
  <xsd:schema xmlns:xsd="http://www.w3.org/2001/XMLSchema" xmlns:xs="http://www.w3.org/2001/XMLSchema" xmlns:p="http://schemas.microsoft.com/office/2006/metadata/properties" xmlns:ns1="http://schemas.microsoft.com/sharepoint/v3" targetNamespace="http://schemas.microsoft.com/office/2006/metadata/properties" ma:root="true" ma:fieldsID="9d8d93dd48a4cc150085a188805f0bb6" ns1:_="">
    <xsd:import namespace="http://schemas.microsoft.com/sharepoint/v3"/>
    <xsd:element name="properties">
      <xsd:complexType>
        <xsd:sequence>
          <xsd:element name="documentManagement">
            <xsd:complexType>
              <xsd:all>
                <xsd:element ref="ns1:PublishingPageConten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PageContent" ma:index="8" nillable="true" ma:displayName="Page Content" ma:internalName="PublishingPageContent">
      <xsd:simpleType>
        <xsd:restriction base="dms:Unknown"/>
      </xsd:simpleType>
    </xsd:element>
    <xsd:element name="PublishingStartDate" ma:index="9" nillable="true" ma:displayName="Scheduling Start Date" ma:hidden="true" ma:internalName="PublishingStartDate" ma:readOnly="false">
      <xsd:simpleType>
        <xsd:restriction base="dms:Unknown"/>
      </xsd:simpleType>
    </xsd:element>
    <xsd:element name="PublishingExpirationDate" ma:index="10"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PageContent xmlns="http://schemas.microsoft.com/sharepoint/v3"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7E32A8-5683-4E74-9C71-87E71A685C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761F32-C1FB-4988-BC1B-AA03777B12CA}">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F8596A40-AE41-4417-AC16-5C8E4C4A3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19382</TotalTime>
  <Words>1248</Words>
  <Application>Microsoft Office PowerPoint</Application>
  <PresentationFormat>Custom</PresentationFormat>
  <Paragraphs>271</Paragraphs>
  <Slides>28</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MS PGothic</vt:lpstr>
      <vt:lpstr>PMingLiU</vt:lpstr>
      <vt:lpstr>Arial</vt:lpstr>
      <vt:lpstr>Calibri</vt:lpstr>
      <vt:lpstr>Courier New</vt:lpstr>
      <vt:lpstr>Times New Roman</vt:lpstr>
      <vt:lpstr>blank</vt:lpstr>
      <vt:lpstr>Microsoft Excel 97-2003 Worksheet</vt:lpstr>
      <vt:lpstr>PowerPoint Presentation</vt:lpstr>
      <vt:lpstr>Overview</vt:lpstr>
      <vt:lpstr>PowerPoint Presentation</vt:lpstr>
      <vt:lpstr>Evolving perceptions </vt:lpstr>
      <vt:lpstr>PowerPoint Presentation</vt:lpstr>
      <vt:lpstr>The growing prominence of services  </vt:lpstr>
      <vt:lpstr>PowerPoint Presentation</vt:lpstr>
      <vt:lpstr>PowerPoint Presentation</vt:lpstr>
      <vt:lpstr>PowerPoint Presentation</vt:lpstr>
      <vt:lpstr>Value-added measurement reveals more about trade</vt:lpstr>
      <vt:lpstr> An iPhone “Exported” From China to the USA </vt:lpstr>
      <vt:lpstr>PowerPoint Presentation</vt:lpstr>
      <vt:lpstr>Boeing 787 Dreamliner  </vt:lpstr>
      <vt:lpstr>PowerPoint Presentation</vt:lpstr>
      <vt:lpstr>Sectoral contribution to total trade,  gross and value-added measures (2008) (Source: WTO Secretariat estimates based on OECD-WTO data) </vt:lpstr>
      <vt:lpstr>The share of services in total value added in exports</vt:lpstr>
      <vt:lpstr>PowerPoint Presentation</vt:lpstr>
      <vt:lpstr>PowerPoint Presentation</vt:lpstr>
      <vt:lpstr>PowerPoint Presentation</vt:lpstr>
      <vt:lpstr> Bundling</vt:lpstr>
      <vt:lpstr> Outsourcing</vt:lpstr>
      <vt:lpstr>Policy and Services in GVCs</vt:lpstr>
      <vt:lpstr>Policy as added value, subtracted value and innovation</vt:lpstr>
      <vt:lpstr>PowerPoint Presentation</vt:lpstr>
      <vt:lpstr>PowerPoint Presentation</vt:lpstr>
      <vt:lpstr>PowerPoint Presentation</vt:lpstr>
      <vt:lpstr>PowerPoint Presentation</vt:lpstr>
      <vt:lpstr>PowerPoint Presentation</vt:lpstr>
    </vt:vector>
  </TitlesOfParts>
  <Company>Oliver Wyman</Company>
  <LinksUpToDate>false</LinksUpToDate>
  <SharedDoc>false</SharedDoc>
  <HyperlinkBase>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TongYeeSiong@FGInstitute.org</dc:creator>
  <cp:keywords>Version 27/12/11</cp:keywords>
  <cp:lastModifiedBy>Tay Yongyao Melvin</cp:lastModifiedBy>
  <cp:revision>832</cp:revision>
  <cp:lastPrinted>2012-03-27T03:42:55Z</cp:lastPrinted>
  <dcterms:created xsi:type="dcterms:W3CDTF">2012-02-10T20:17:19Z</dcterms:created>
  <dcterms:modified xsi:type="dcterms:W3CDTF">2015-01-26T04:19:42Z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Plain</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ContentTypeId">
    <vt:lpwstr>0x0101003DCEF802267A454DA4C32712E51C1511</vt:lpwstr>
  </property>
</Properties>
</file>